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3"/>
      <p:bold r:id="rId14"/>
    </p:embeddedFont>
    <p:embeddedFont>
      <p:font typeface="나눔고딕 ExtraBold" panose="020B0600000101010101" charset="-127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>
      <p:cViewPr>
        <p:scale>
          <a:sx n="100" d="100"/>
          <a:sy n="100" d="100"/>
        </p:scale>
        <p:origin x="-2328" y="-480"/>
      </p:cViewPr>
      <p:guideLst>
        <p:guide orient="horz" pos="4319"/>
        <p:guide orient="horz" pos="663"/>
        <p:guide orient="horz" pos="3884"/>
        <p:guide pos="1791"/>
        <p:guide pos="113"/>
        <p:guide pos="5420"/>
        <p:guide pos="1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52366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0085CD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한국스마트교육개발원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690" y="1872446"/>
            <a:ext cx="4626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공인 행정관리사 쿠폰 사용안내</a:t>
            </a:r>
            <a:endParaRPr lang="en-US" altLang="ko-KR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15616" y="1249774"/>
            <a:ext cx="144016" cy="1054720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0"/>
            <a:ext cx="971600" cy="9716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8170813" y="5886012"/>
            <a:ext cx="971600" cy="9716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115616" y="2708920"/>
            <a:ext cx="54790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852936"/>
            <a:ext cx="3024336" cy="5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71601" y="4149080"/>
            <a:ext cx="7199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 smtClean="0"/>
              <a:t>http</a:t>
            </a:r>
            <a:r>
              <a:rPr lang="en-US" altLang="ko-KR" sz="5400" b="1" dirty="0"/>
              <a:t>://kadmin.or.kr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93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601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dirty="0" smtClean="0"/>
              <a:t>쿠폰사용이 정상적으로 이루어 졌다면</a:t>
            </a:r>
            <a:endParaRPr lang="en-US" altLang="ko-KR" sz="1000" dirty="0" smtClean="0"/>
          </a:p>
          <a:p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쿠폰사용하기</a:t>
            </a:r>
            <a:r>
              <a:rPr lang="en-US" altLang="ko-KR" sz="1000" b="1" dirty="0" smtClean="0"/>
              <a:t>]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옆에 할인 금액이 </a:t>
            </a:r>
            <a:r>
              <a:rPr lang="ko-KR" altLang="en-US" sz="1000" dirty="0" err="1" smtClean="0"/>
              <a:t>나타납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25" y="1090356"/>
            <a:ext cx="5560770" cy="333877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314" y="2734217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4317876" y="3452189"/>
            <a:ext cx="2736304" cy="29907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2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12241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결제금액을 확인 후 결제를 진행하시면</a:t>
            </a:r>
            <a:endParaRPr lang="en-US" altLang="ko-KR" sz="1000" dirty="0" smtClean="0"/>
          </a:p>
          <a:p>
            <a:r>
              <a:rPr lang="ko-KR" altLang="en-US" sz="1000" dirty="0" smtClean="0"/>
              <a:t>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1086247"/>
            <a:ext cx="5579758" cy="3866753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255393" y="3246884"/>
            <a:ext cx="2212082" cy="7155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6087" y="2521471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6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89696"/>
            <a:ext cx="5579303" cy="5040559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470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한국스마트교육개발원 홈페이지 방문</a:t>
            </a:r>
            <a:endParaRPr lang="en-US" altLang="ko-KR" sz="1000" dirty="0" smtClean="0"/>
          </a:p>
        </p:txBody>
      </p:sp>
      <p:sp>
        <p:nvSpPr>
          <p:cNvPr id="22" name="직사각형 21"/>
          <p:cNvSpPr/>
          <p:nvPr/>
        </p:nvSpPr>
        <p:spPr>
          <a:xfrm>
            <a:off x="520500" y="1430863"/>
            <a:ext cx="1512168" cy="2160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826" y="141277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 http://kadmin.or.kr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814627"/>
            <a:ext cx="2606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2. </a:t>
            </a:r>
            <a:r>
              <a:rPr lang="ko-KR" altLang="en-US" sz="1000" dirty="0" smtClean="0"/>
              <a:t>회원가입이 되어있지 않다면 </a:t>
            </a:r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아직 회원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 아니신가요 </a:t>
            </a:r>
            <a:r>
              <a:rPr lang="en-US" altLang="ko-KR" sz="1000" b="1" dirty="0" smtClean="0"/>
              <a:t>?]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를 클릭하여 회원가입을</a:t>
            </a:r>
            <a:endParaRPr lang="en-US" altLang="ko-KR" sz="1000" dirty="0" smtClean="0"/>
          </a:p>
          <a:p>
            <a:r>
              <a:rPr lang="ko-KR" altLang="en-US" sz="1000" dirty="0" smtClean="0"/>
              <a:t>진행합니다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065497" y="4772769"/>
            <a:ext cx="1324387" cy="10801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968" y="4057649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0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회원가입 약관 및 개인정보보호정책에</a:t>
            </a:r>
            <a:endParaRPr lang="en-US" altLang="ko-KR" sz="1000" dirty="0" smtClean="0"/>
          </a:p>
          <a:p>
            <a:r>
              <a:rPr lang="ko-KR" altLang="en-US" sz="1000" dirty="0" smtClean="0"/>
              <a:t>동의하신 후 </a:t>
            </a:r>
            <a:r>
              <a:rPr lang="en-US" altLang="ko-KR" sz="1000" dirty="0" smtClean="0"/>
              <a:t>[</a:t>
            </a:r>
            <a:r>
              <a:rPr lang="ko-KR" altLang="en-US" sz="1000" dirty="0" smtClean="0"/>
              <a:t>확인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버튼을 클릭합니다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73" y="1083138"/>
            <a:ext cx="5574334" cy="3930038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5865359" y="4744194"/>
            <a:ext cx="924031" cy="38442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4140" y="4024114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6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6356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회원 가입 내용 작성시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추천인 또는</a:t>
            </a:r>
            <a:endParaRPr lang="en-US" altLang="ko-KR" sz="1000" b="1" dirty="0" smtClean="0">
              <a:solidFill>
                <a:srgbClr val="FF0000"/>
              </a:solidFill>
            </a:endParaRPr>
          </a:p>
          <a:p>
            <a:r>
              <a:rPr lang="ko-KR" altLang="en-US" sz="1000" b="1" dirty="0" smtClean="0">
                <a:solidFill>
                  <a:srgbClr val="FF0000"/>
                </a:solidFill>
              </a:rPr>
              <a:t>소속 학교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]</a:t>
            </a:r>
            <a:r>
              <a:rPr lang="ko-KR" altLang="en-US" sz="1000" dirty="0" err="1" smtClean="0"/>
              <a:t>란에</a:t>
            </a:r>
            <a:r>
              <a:rPr lang="ko-KR" altLang="en-US" sz="1000" dirty="0" smtClean="0"/>
              <a:t> 정확한 추천인 혹은 학교명</a:t>
            </a:r>
            <a:endParaRPr lang="en-US" altLang="ko-KR" sz="1000" dirty="0" smtClean="0"/>
          </a:p>
          <a:p>
            <a:r>
              <a:rPr lang="ko-KR" altLang="en-US" sz="1000" dirty="0" smtClean="0"/>
              <a:t>을 기재해야 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쿠폰은 </a:t>
            </a:r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추천인 또는 소속학교</a:t>
            </a:r>
            <a:r>
              <a:rPr lang="en-US" altLang="ko-KR" sz="1000" b="1" dirty="0" smtClean="0"/>
              <a:t>]</a:t>
            </a:r>
            <a:r>
              <a:rPr lang="ko-KR" altLang="en-US" sz="1000" dirty="0" smtClean="0"/>
              <a:t>에 기재된</a:t>
            </a:r>
            <a:endParaRPr lang="en-US" altLang="ko-KR" sz="1000" dirty="0" smtClean="0"/>
          </a:p>
          <a:p>
            <a:r>
              <a:rPr lang="ko-KR" altLang="en-US" sz="1000" dirty="0" smtClean="0"/>
              <a:t>사항에 따라 발급되고 있으니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이 점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유의해</a:t>
            </a:r>
            <a:endParaRPr lang="en-US" altLang="ko-KR" sz="1000" dirty="0" smtClean="0"/>
          </a:p>
          <a:p>
            <a:r>
              <a:rPr lang="ko-KR" altLang="en-US" sz="1000" dirty="0" smtClean="0"/>
              <a:t>주시기 바랍니다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64333" y="4057036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07" y="1078572"/>
            <a:ext cx="3836268" cy="5058351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3981450" cy="514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3956825" y="4815787"/>
            <a:ext cx="4196525" cy="74487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43058" y="3491029"/>
            <a:ext cx="15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12page </a:t>
            </a:r>
            <a:r>
              <a:rPr lang="ko-KR" altLang="en-US" b="1" dirty="0" smtClean="0">
                <a:solidFill>
                  <a:schemeClr val="bg1"/>
                </a:solidFill>
              </a:rPr>
              <a:t>참조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78" y="3074293"/>
            <a:ext cx="1739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추천인 또는 소속학교  </a:t>
            </a:r>
            <a:r>
              <a:rPr lang="en-US" altLang="ko-KR" sz="1100" b="1" dirty="0" smtClean="0"/>
              <a:t>: </a:t>
            </a:r>
            <a:endParaRPr lang="ko-KR" alt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9874" y="3717032"/>
            <a:ext cx="257795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</a:rPr>
              <a:t>주의사항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altLang="ko-KR" sz="1100" b="1" dirty="0" smtClean="0">
              <a:solidFill>
                <a:srgbClr val="FF0000"/>
              </a:solidFill>
            </a:endParaRPr>
          </a:p>
          <a:p>
            <a:r>
              <a:rPr lang="ko-KR" altLang="en-US" sz="1100" b="1" dirty="0" smtClean="0">
                <a:solidFill>
                  <a:srgbClr val="FF0000"/>
                </a:solidFill>
              </a:rPr>
              <a:t>반드시 해당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소속학교명을 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endParaRPr lang="en-US" altLang="ko-KR" sz="1100" b="1" dirty="0">
              <a:solidFill>
                <a:srgbClr val="FF0000"/>
              </a:solidFill>
            </a:endParaRPr>
          </a:p>
          <a:p>
            <a:r>
              <a:rPr lang="ko-KR" altLang="en-US" sz="1100" b="1" dirty="0" smtClean="0">
                <a:solidFill>
                  <a:srgbClr val="FF0000"/>
                </a:solidFill>
              </a:rPr>
              <a:t>입력하여야만 할인쿠폰이 발행됩니다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.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회원 가입이 완료되면 로그인 후</a:t>
            </a:r>
            <a:endParaRPr lang="en-US" altLang="ko-KR" sz="1000" dirty="0" smtClean="0"/>
          </a:p>
          <a:p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강의신청</a:t>
            </a:r>
            <a:r>
              <a:rPr lang="en-US" altLang="ko-KR" sz="1000" b="1" dirty="0" smtClean="0"/>
              <a:t>]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버튼을 클릭합니다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07" y="1089696"/>
            <a:ext cx="3036168" cy="504636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3008769" y="4896020"/>
            <a:ext cx="1648114" cy="13222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8589" y="4195101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4666408" y="1287810"/>
            <a:ext cx="707205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57237" y="571573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5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374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패키지 강좌 중</a:t>
            </a:r>
            <a:endParaRPr lang="en-US" altLang="ko-KR" sz="1000" dirty="0" smtClean="0"/>
          </a:p>
          <a:p>
            <a:r>
              <a:rPr lang="ko-KR" altLang="en-US" sz="1000" b="1" dirty="0" smtClean="0">
                <a:solidFill>
                  <a:srgbClr val="FF0000"/>
                </a:solidFill>
              </a:rPr>
              <a:t>행정관리사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급 패키지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(60%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할인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)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을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클릭 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72" y="1081311"/>
            <a:ext cx="5557684" cy="3805014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80" y="2401555"/>
            <a:ext cx="5874608" cy="955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256806" y="3016002"/>
            <a:ext cx="5544616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1127" y="2415711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8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424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패키지 수강신청</a:t>
            </a:r>
            <a:r>
              <a:rPr lang="ko-KR" altLang="en-US" sz="1000" dirty="0" smtClean="0"/>
              <a:t> 버튼을 클릭합니다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78" y="1081088"/>
            <a:ext cx="5559132" cy="488156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7164288" y="3284984"/>
            <a:ext cx="137633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4208" y="2564904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주문하기</a:t>
            </a:r>
            <a:r>
              <a:rPr lang="ko-KR" altLang="en-US" sz="1000" dirty="0" smtClean="0"/>
              <a:t> 버튼을 클릭합니다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12" y="1089696"/>
            <a:ext cx="5542212" cy="2767929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422651" y="2625874"/>
            <a:ext cx="1209858" cy="44308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5524" y="1907307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2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3464" y="6407615"/>
            <a:ext cx="6234122" cy="4572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0658" y="6407616"/>
            <a:ext cx="2923342" cy="45719"/>
          </a:xfrm>
          <a:prstGeom prst="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85"/>
          <p:cNvSpPr>
            <a:spLocks noGrp="1"/>
          </p:cNvSpPr>
          <p:nvPr>
            <p:ph type="sldNum" sz="quarter" idx="12"/>
          </p:nvPr>
        </p:nvSpPr>
        <p:spPr>
          <a:xfrm>
            <a:off x="3518520" y="6471493"/>
            <a:ext cx="2133600" cy="365125"/>
          </a:xfrm>
        </p:spPr>
        <p:txBody>
          <a:bodyPr/>
          <a:lstStyle/>
          <a:p>
            <a:fld id="{5A79C9AE-AF68-4747-A3FB-B4547E79A56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-25062"/>
            <a:ext cx="576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79512" y="98728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9512" y="764704"/>
            <a:ext cx="26637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290845"/>
            <a:ext cx="9028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STEP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1061121"/>
            <a:ext cx="2663701" cy="510472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1166555"/>
            <a:ext cx="24641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결제정보에서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쿠폰사용하기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]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에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표</a:t>
            </a:r>
            <a:endParaRPr lang="en-US" altLang="ko-KR" sz="1000" b="1" dirty="0" smtClean="0">
              <a:solidFill>
                <a:srgbClr val="FF0000"/>
              </a:solidFill>
            </a:endParaRPr>
          </a:p>
          <a:p>
            <a:r>
              <a:rPr lang="ko-KR" altLang="en-US" sz="1000" b="1" dirty="0" smtClean="0">
                <a:solidFill>
                  <a:srgbClr val="FF0000"/>
                </a:solidFill>
              </a:rPr>
              <a:t>체크</a:t>
            </a:r>
            <a:r>
              <a:rPr lang="ko-KR" altLang="en-US" sz="1000" dirty="0" smtClean="0"/>
              <a:t>를 하면 쿠폰 </a:t>
            </a:r>
            <a:r>
              <a:rPr lang="ko-KR" altLang="en-US" sz="1000" dirty="0" err="1" smtClean="0"/>
              <a:t>사용창이</a:t>
            </a:r>
            <a:r>
              <a:rPr lang="ko-KR" altLang="en-US" sz="1000" dirty="0" smtClean="0"/>
              <a:t> 나타납니다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 </a:t>
            </a:r>
            <a:r>
              <a:rPr lang="ko-KR" altLang="en-US" sz="1000" dirty="0" err="1" smtClean="0"/>
              <a:t>쿠폰창에서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[</a:t>
            </a:r>
            <a:r>
              <a:rPr lang="ko-KR" altLang="en-US" sz="1000" dirty="0" smtClean="0"/>
              <a:t>쿠폰사용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버튼을 </a:t>
            </a:r>
            <a:r>
              <a:rPr lang="ko-KR" altLang="en-US" sz="1000" dirty="0" err="1" smtClean="0"/>
              <a:t>클릭합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93" y="1083785"/>
            <a:ext cx="5549007" cy="3337826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283968" y="3429000"/>
            <a:ext cx="1512168" cy="29907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2120" y="2708920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95" y="4931958"/>
            <a:ext cx="5549006" cy="72929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7548711" y="5207876"/>
            <a:ext cx="864096" cy="4152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1155" y="4446380"/>
            <a:ext cx="812123" cy="81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219</Words>
  <Application>Microsoft Office PowerPoint</Application>
  <PresentationFormat>화면 슬라이드 쇼(4:3)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굴림</vt:lpstr>
      <vt:lpstr>Arial</vt:lpstr>
      <vt:lpstr>다음_Regular</vt:lpstr>
      <vt:lpstr>맑은 고딕</vt:lpstr>
      <vt:lpstr>나눔고딕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한국스마트교육개발원</dc:subject>
  <dc:creator>Microsoft Corporation</dc:creator>
  <cp:lastModifiedBy>KOAMA3</cp:lastModifiedBy>
  <cp:revision>32</cp:revision>
  <dcterms:created xsi:type="dcterms:W3CDTF">2006-10-05T04:04:58Z</dcterms:created>
  <dcterms:modified xsi:type="dcterms:W3CDTF">2014-09-23T04:39:41Z</dcterms:modified>
</cp:coreProperties>
</file>