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2339752" y="894610"/>
          <a:ext cx="4539869" cy="950214"/>
        </p:xfrm>
        <a:graphic>
          <a:graphicData uri="http://schemas.openxmlformats.org/drawingml/2006/table">
            <a:tbl>
              <a:tblPr/>
              <a:tblGrid>
                <a:gridCol w="4539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6000" b="1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R E P O R T</a:t>
                      </a:r>
                      <a:endParaRPr lang="pt-BR" sz="6000" b="1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64770" marR="64770" marT="17907" marB="17907" anchor="ctr">
                    <a:lnL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971601" y="2429941"/>
          <a:ext cx="7272808" cy="720080"/>
        </p:xfrm>
        <a:graphic>
          <a:graphicData uri="http://schemas.openxmlformats.org/drawingml/2006/table">
            <a:tbl>
              <a:tblPr/>
              <a:tblGrid>
                <a:gridCol w="737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73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981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04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과제물 주제</a:t>
                      </a: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980650" y="3634472"/>
          <a:ext cx="7263757" cy="1304058"/>
        </p:xfrm>
        <a:graphic>
          <a:graphicData uri="http://schemas.openxmlformats.org/drawingml/2006/table">
            <a:tbl>
              <a:tblPr/>
              <a:tblGrid>
                <a:gridCol w="14527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2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27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2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27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연 번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 번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성 명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 공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역 할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971600" y="5548033"/>
          <a:ext cx="7272807" cy="977311"/>
        </p:xfrm>
        <a:graphic>
          <a:graphicData uri="http://schemas.openxmlformats.org/drawingml/2006/table">
            <a:tbl>
              <a:tblPr/>
              <a:tblGrid>
                <a:gridCol w="14409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1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17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9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382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106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학습과정명</a:t>
                      </a: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강사명</a:t>
                      </a: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2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전공명 </a:t>
                      </a:r>
                      <a:r>
                        <a:rPr lang="en-US" altLang="ko-KR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학급명</a:t>
                      </a: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심리학</a:t>
                      </a:r>
                      <a:r>
                        <a:rPr lang="en-US" altLang="ko-KR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</a:t>
                      </a: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강사확인</a:t>
                      </a: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pic>
        <p:nvPicPr>
          <p:cNvPr id="12" name="그림 1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80312" y="219319"/>
            <a:ext cx="1313466" cy="72233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34</Words>
  <Application>Microsoft Office PowerPoint</Application>
  <PresentationFormat>화면 슬라이드 쇼(4:3)</PresentationFormat>
  <Paragraphs>14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굴림</vt:lpstr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이형열</dc:creator>
  <cp:lastModifiedBy>duica</cp:lastModifiedBy>
  <cp:revision>10</cp:revision>
  <dcterms:created xsi:type="dcterms:W3CDTF">2017-02-24T02:12:16Z</dcterms:created>
  <dcterms:modified xsi:type="dcterms:W3CDTF">2021-12-24T05:52:07Z</dcterms:modified>
</cp:coreProperties>
</file>