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심리학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322" y="249786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6</cp:revision>
  <dcterms:created xsi:type="dcterms:W3CDTF">2017-02-24T02:12:16Z</dcterms:created>
  <dcterms:modified xsi:type="dcterms:W3CDTF">2021-12-24T05:51:55Z</dcterms:modified>
</cp:coreProperties>
</file>