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971601" y="2429941"/>
          <a:ext cx="7272808" cy="720080"/>
        </p:xfrm>
        <a:graphic>
          <a:graphicData uri="http://schemas.openxmlformats.org/drawingml/2006/table">
            <a:tbl>
              <a:tblPr/>
              <a:tblGrid>
                <a:gridCol w="737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8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980650" y="3634472"/>
          <a:ext cx="7263757" cy="1304058"/>
        </p:xfrm>
        <a:graphic>
          <a:graphicData uri="http://schemas.openxmlformats.org/drawingml/2006/table">
            <a:tbl>
              <a:tblPr/>
              <a:tblGrid>
                <a:gridCol w="1452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연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 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역 할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971600" y="5548033"/>
          <a:ext cx="7272807" cy="977311"/>
        </p:xfrm>
        <a:graphic>
          <a:graphicData uri="http://schemas.openxmlformats.org/drawingml/2006/table">
            <a:tbl>
              <a:tblPr/>
              <a:tblGrid>
                <a:gridCol w="1440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9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8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10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2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pc="-15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사회복지학</a:t>
                      </a:r>
                      <a:r>
                        <a:rPr lang="en-US" altLang="ko-KR" sz="1300" b="1" spc="-15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300" b="1" spc="-15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300" b="1" spc="-15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12" name="그림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52320" y="228600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34</Words>
  <Application>Microsoft Office PowerPoint</Application>
  <PresentationFormat>화면 슬라이드 쇼(4:3)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9</cp:revision>
  <dcterms:created xsi:type="dcterms:W3CDTF">2017-02-24T02:12:16Z</dcterms:created>
  <dcterms:modified xsi:type="dcterms:W3CDTF">2021-12-24T05:46:34Z</dcterms:modified>
</cp:coreProperties>
</file>