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74" r:id="rId5"/>
    <p:sldId id="275" r:id="rId6"/>
    <p:sldId id="280" r:id="rId7"/>
    <p:sldId id="276" r:id="rId8"/>
    <p:sldId id="257" r:id="rId9"/>
    <p:sldId id="277" r:id="rId10"/>
    <p:sldId id="272" r:id="rId11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92D9-D103-43A4-BB9B-EEB7D162D75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8141-2488-4979-8EE7-70B3C51DAF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28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3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14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9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8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79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49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7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19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26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59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35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B9D5-A500-4B67-B324-6B82750B6F53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8A6F-BCED-4D5B-A525-8423D521E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00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/>
          <p:cNvGrpSpPr/>
          <p:nvPr/>
        </p:nvGrpSpPr>
        <p:grpSpPr>
          <a:xfrm flipH="1">
            <a:off x="3750285" y="4156046"/>
            <a:ext cx="5403068" cy="2705130"/>
            <a:chOff x="3546" y="4156046"/>
            <a:chExt cx="5403068" cy="2705130"/>
          </a:xfrm>
        </p:grpSpPr>
        <p:sp>
          <p:nvSpPr>
            <p:cNvPr id="47" name="직사각형 46"/>
            <p:cNvSpPr/>
            <p:nvPr userDrawn="1"/>
          </p:nvSpPr>
          <p:spPr>
            <a:xfrm>
              <a:off x="3546" y="4156046"/>
              <a:ext cx="900000" cy="900000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rgbClr val="EAEAEA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직사각형 47"/>
            <p:cNvSpPr/>
            <p:nvPr userDrawn="1"/>
          </p:nvSpPr>
          <p:spPr>
            <a:xfrm>
              <a:off x="3546" y="5961176"/>
              <a:ext cx="900000" cy="90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/>
            <p:cNvSpPr/>
            <p:nvPr userDrawn="1"/>
          </p:nvSpPr>
          <p:spPr>
            <a:xfrm>
              <a:off x="904160" y="5065052"/>
              <a:ext cx="900000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 userDrawn="1"/>
          </p:nvSpPr>
          <p:spPr>
            <a:xfrm>
              <a:off x="1804774" y="4156046"/>
              <a:ext cx="900000" cy="90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직사각형 50"/>
            <p:cNvSpPr/>
            <p:nvPr userDrawn="1"/>
          </p:nvSpPr>
          <p:spPr>
            <a:xfrm>
              <a:off x="1803546" y="5961176"/>
              <a:ext cx="900000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직사각형 51"/>
            <p:cNvSpPr/>
            <p:nvPr userDrawn="1"/>
          </p:nvSpPr>
          <p:spPr>
            <a:xfrm>
              <a:off x="2705388" y="5065052"/>
              <a:ext cx="900000" cy="900000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rgbClr val="EAEAEA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직사각형 52"/>
            <p:cNvSpPr/>
            <p:nvPr userDrawn="1"/>
          </p:nvSpPr>
          <p:spPr>
            <a:xfrm>
              <a:off x="2703546" y="5961176"/>
              <a:ext cx="900000" cy="90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직사각형 53"/>
            <p:cNvSpPr/>
            <p:nvPr userDrawn="1"/>
          </p:nvSpPr>
          <p:spPr>
            <a:xfrm>
              <a:off x="3606614" y="5065052"/>
              <a:ext cx="900000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직사각형 54"/>
            <p:cNvSpPr/>
            <p:nvPr userDrawn="1"/>
          </p:nvSpPr>
          <p:spPr>
            <a:xfrm>
              <a:off x="4506614" y="5961176"/>
              <a:ext cx="900000" cy="9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22"/>
            <p:cNvSpPr>
              <a:spLocks noEditPoints="1"/>
            </p:cNvSpPr>
            <p:nvPr userDrawn="1"/>
          </p:nvSpPr>
          <p:spPr bwMode="auto">
            <a:xfrm>
              <a:off x="2918381" y="6257409"/>
              <a:ext cx="474014" cy="474014"/>
            </a:xfrm>
            <a:custGeom>
              <a:avLst/>
              <a:gdLst>
                <a:gd name="T0" fmla="*/ 264 w 705"/>
                <a:gd name="T1" fmla="*/ 10 h 705"/>
                <a:gd name="T2" fmla="*/ 156 w 705"/>
                <a:gd name="T3" fmla="*/ 59 h 705"/>
                <a:gd name="T4" fmla="*/ 70 w 705"/>
                <a:gd name="T5" fmla="*/ 141 h 705"/>
                <a:gd name="T6" fmla="*/ 16 w 705"/>
                <a:gd name="T7" fmla="*/ 247 h 705"/>
                <a:gd name="T8" fmla="*/ 0 w 705"/>
                <a:gd name="T9" fmla="*/ 352 h 705"/>
                <a:gd name="T10" fmla="*/ 22 w 705"/>
                <a:gd name="T11" fmla="*/ 473 h 705"/>
                <a:gd name="T12" fmla="*/ 80 w 705"/>
                <a:gd name="T13" fmla="*/ 576 h 705"/>
                <a:gd name="T14" fmla="*/ 170 w 705"/>
                <a:gd name="T15" fmla="*/ 653 h 705"/>
                <a:gd name="T16" fmla="*/ 282 w 705"/>
                <a:gd name="T17" fmla="*/ 697 h 705"/>
                <a:gd name="T18" fmla="*/ 388 w 705"/>
                <a:gd name="T19" fmla="*/ 702 h 705"/>
                <a:gd name="T20" fmla="*/ 505 w 705"/>
                <a:gd name="T21" fmla="*/ 670 h 705"/>
                <a:gd name="T22" fmla="*/ 602 w 705"/>
                <a:gd name="T23" fmla="*/ 600 h 705"/>
                <a:gd name="T24" fmla="*/ 670 w 705"/>
                <a:gd name="T25" fmla="*/ 504 h 705"/>
                <a:gd name="T26" fmla="*/ 703 w 705"/>
                <a:gd name="T27" fmla="*/ 388 h 705"/>
                <a:gd name="T28" fmla="*/ 697 w 705"/>
                <a:gd name="T29" fmla="*/ 280 h 705"/>
                <a:gd name="T30" fmla="*/ 653 w 705"/>
                <a:gd name="T31" fmla="*/ 170 h 705"/>
                <a:gd name="T32" fmla="*/ 576 w 705"/>
                <a:gd name="T33" fmla="*/ 80 h 705"/>
                <a:gd name="T34" fmla="*/ 473 w 705"/>
                <a:gd name="T35" fmla="*/ 21 h 705"/>
                <a:gd name="T36" fmla="*/ 352 w 705"/>
                <a:gd name="T37" fmla="*/ 0 h 705"/>
                <a:gd name="T38" fmla="*/ 527 w 705"/>
                <a:gd name="T39" fmla="*/ 249 h 705"/>
                <a:gd name="T40" fmla="*/ 588 w 705"/>
                <a:gd name="T41" fmla="*/ 198 h 705"/>
                <a:gd name="T42" fmla="*/ 631 w 705"/>
                <a:gd name="T43" fmla="*/ 309 h 705"/>
                <a:gd name="T44" fmla="*/ 399 w 705"/>
                <a:gd name="T45" fmla="*/ 112 h 705"/>
                <a:gd name="T46" fmla="*/ 417 w 705"/>
                <a:gd name="T47" fmla="*/ 193 h 705"/>
                <a:gd name="T48" fmla="*/ 251 w 705"/>
                <a:gd name="T49" fmla="*/ 188 h 705"/>
                <a:gd name="T50" fmla="*/ 311 w 705"/>
                <a:gd name="T51" fmla="*/ 109 h 705"/>
                <a:gd name="T52" fmla="*/ 278 w 705"/>
                <a:gd name="T53" fmla="*/ 244 h 705"/>
                <a:gd name="T54" fmla="*/ 225 w 705"/>
                <a:gd name="T55" fmla="*/ 280 h 705"/>
                <a:gd name="T56" fmla="*/ 302 w 705"/>
                <a:gd name="T57" fmla="*/ 458 h 705"/>
                <a:gd name="T58" fmla="*/ 223 w 705"/>
                <a:gd name="T59" fmla="*/ 401 h 705"/>
                <a:gd name="T60" fmla="*/ 306 w 705"/>
                <a:gd name="T61" fmla="*/ 593 h 705"/>
                <a:gd name="T62" fmla="*/ 252 w 705"/>
                <a:gd name="T63" fmla="*/ 517 h 705"/>
                <a:gd name="T64" fmla="*/ 417 w 705"/>
                <a:gd name="T65" fmla="*/ 513 h 705"/>
                <a:gd name="T66" fmla="*/ 408 w 705"/>
                <a:gd name="T67" fmla="*/ 581 h 705"/>
                <a:gd name="T68" fmla="*/ 449 w 705"/>
                <a:gd name="T69" fmla="*/ 463 h 705"/>
                <a:gd name="T70" fmla="*/ 482 w 705"/>
                <a:gd name="T71" fmla="*/ 401 h 705"/>
                <a:gd name="T72" fmla="*/ 378 w 705"/>
                <a:gd name="T73" fmla="*/ 248 h 705"/>
                <a:gd name="T74" fmla="*/ 480 w 705"/>
                <a:gd name="T75" fmla="*/ 280 h 705"/>
                <a:gd name="T76" fmla="*/ 505 w 705"/>
                <a:gd name="T77" fmla="*/ 176 h 705"/>
                <a:gd name="T78" fmla="*/ 451 w 705"/>
                <a:gd name="T79" fmla="*/ 87 h 705"/>
                <a:gd name="T80" fmla="*/ 529 w 705"/>
                <a:gd name="T81" fmla="*/ 132 h 705"/>
                <a:gd name="T82" fmla="*/ 253 w 705"/>
                <a:gd name="T83" fmla="*/ 87 h 705"/>
                <a:gd name="T84" fmla="*/ 151 w 705"/>
                <a:gd name="T85" fmla="*/ 156 h 705"/>
                <a:gd name="T86" fmla="*/ 201 w 705"/>
                <a:gd name="T87" fmla="*/ 114 h 705"/>
                <a:gd name="T88" fmla="*/ 116 w 705"/>
                <a:gd name="T89" fmla="*/ 198 h 705"/>
                <a:gd name="T90" fmla="*/ 172 w 705"/>
                <a:gd name="T91" fmla="*/ 274 h 705"/>
                <a:gd name="T92" fmla="*/ 81 w 705"/>
                <a:gd name="T93" fmla="*/ 275 h 705"/>
                <a:gd name="T94" fmla="*/ 72 w 705"/>
                <a:gd name="T95" fmla="*/ 378 h 705"/>
                <a:gd name="T96" fmla="*/ 183 w 705"/>
                <a:gd name="T97" fmla="*/ 480 h 705"/>
                <a:gd name="T98" fmla="*/ 99 w 705"/>
                <a:gd name="T99" fmla="*/ 477 h 705"/>
                <a:gd name="T100" fmla="*/ 72 w 705"/>
                <a:gd name="T101" fmla="*/ 378 h 705"/>
                <a:gd name="T102" fmla="*/ 217 w 705"/>
                <a:gd name="T103" fmla="*/ 567 h 705"/>
                <a:gd name="T104" fmla="*/ 226 w 705"/>
                <a:gd name="T105" fmla="*/ 604 h 705"/>
                <a:gd name="T106" fmla="*/ 153 w 705"/>
                <a:gd name="T107" fmla="*/ 552 h 705"/>
                <a:gd name="T108" fmla="*/ 494 w 705"/>
                <a:gd name="T109" fmla="*/ 554 h 705"/>
                <a:gd name="T110" fmla="*/ 552 w 705"/>
                <a:gd name="T111" fmla="*/ 552 h 705"/>
                <a:gd name="T112" fmla="*/ 464 w 705"/>
                <a:gd name="T113" fmla="*/ 611 h 705"/>
                <a:gd name="T114" fmla="*/ 540 w 705"/>
                <a:gd name="T115" fmla="*/ 485 h 705"/>
                <a:gd name="T116" fmla="*/ 633 w 705"/>
                <a:gd name="T117" fmla="*/ 378 h 705"/>
                <a:gd name="T118" fmla="*/ 604 w 705"/>
                <a:gd name="T119" fmla="*/ 4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5" h="705">
                  <a:moveTo>
                    <a:pt x="352" y="0"/>
                  </a:moveTo>
                  <a:lnTo>
                    <a:pt x="352" y="0"/>
                  </a:lnTo>
                  <a:lnTo>
                    <a:pt x="334" y="0"/>
                  </a:lnTo>
                  <a:lnTo>
                    <a:pt x="316" y="1"/>
                  </a:lnTo>
                  <a:lnTo>
                    <a:pt x="298" y="4"/>
                  </a:lnTo>
                  <a:lnTo>
                    <a:pt x="282" y="6"/>
                  </a:lnTo>
                  <a:lnTo>
                    <a:pt x="264" y="10"/>
                  </a:lnTo>
                  <a:lnTo>
                    <a:pt x="247" y="15"/>
                  </a:lnTo>
                  <a:lnTo>
                    <a:pt x="232" y="21"/>
                  </a:lnTo>
                  <a:lnTo>
                    <a:pt x="215" y="27"/>
                  </a:lnTo>
                  <a:lnTo>
                    <a:pt x="199" y="35"/>
                  </a:lnTo>
                  <a:lnTo>
                    <a:pt x="184" y="42"/>
                  </a:lnTo>
                  <a:lnTo>
                    <a:pt x="170" y="50"/>
                  </a:lnTo>
                  <a:lnTo>
                    <a:pt x="156" y="59"/>
                  </a:lnTo>
                  <a:lnTo>
                    <a:pt x="142" y="69"/>
                  </a:lnTo>
                  <a:lnTo>
                    <a:pt x="129" y="80"/>
                  </a:lnTo>
                  <a:lnTo>
                    <a:pt x="116" y="91"/>
                  </a:lnTo>
                  <a:lnTo>
                    <a:pt x="103" y="103"/>
                  </a:lnTo>
                  <a:lnTo>
                    <a:pt x="91" y="114"/>
                  </a:lnTo>
                  <a:lnTo>
                    <a:pt x="80" y="127"/>
                  </a:lnTo>
                  <a:lnTo>
                    <a:pt x="70" y="141"/>
                  </a:lnTo>
                  <a:lnTo>
                    <a:pt x="61" y="154"/>
                  </a:lnTo>
                  <a:lnTo>
                    <a:pt x="52" y="170"/>
                  </a:lnTo>
                  <a:lnTo>
                    <a:pt x="43" y="184"/>
                  </a:lnTo>
                  <a:lnTo>
                    <a:pt x="35" y="199"/>
                  </a:lnTo>
                  <a:lnTo>
                    <a:pt x="27" y="215"/>
                  </a:lnTo>
                  <a:lnTo>
                    <a:pt x="22" y="230"/>
                  </a:lnTo>
                  <a:lnTo>
                    <a:pt x="16" y="247"/>
                  </a:lnTo>
                  <a:lnTo>
                    <a:pt x="12" y="264"/>
                  </a:lnTo>
                  <a:lnTo>
                    <a:pt x="7" y="280"/>
                  </a:lnTo>
                  <a:lnTo>
                    <a:pt x="4" y="298"/>
                  </a:lnTo>
                  <a:lnTo>
                    <a:pt x="1" y="316"/>
                  </a:lnTo>
                  <a:lnTo>
                    <a:pt x="0" y="33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70"/>
                  </a:lnTo>
                  <a:lnTo>
                    <a:pt x="1" y="388"/>
                  </a:lnTo>
                  <a:lnTo>
                    <a:pt x="4" y="405"/>
                  </a:lnTo>
                  <a:lnTo>
                    <a:pt x="7" y="423"/>
                  </a:lnTo>
                  <a:lnTo>
                    <a:pt x="12" y="440"/>
                  </a:lnTo>
                  <a:lnTo>
                    <a:pt x="16" y="456"/>
                  </a:lnTo>
                  <a:lnTo>
                    <a:pt x="22" y="473"/>
                  </a:lnTo>
                  <a:lnTo>
                    <a:pt x="27" y="489"/>
                  </a:lnTo>
                  <a:lnTo>
                    <a:pt x="35" y="504"/>
                  </a:lnTo>
                  <a:lnTo>
                    <a:pt x="43" y="519"/>
                  </a:lnTo>
                  <a:lnTo>
                    <a:pt x="52" y="535"/>
                  </a:lnTo>
                  <a:lnTo>
                    <a:pt x="61" y="549"/>
                  </a:lnTo>
                  <a:lnTo>
                    <a:pt x="70" y="563"/>
                  </a:lnTo>
                  <a:lnTo>
                    <a:pt x="80" y="576"/>
                  </a:lnTo>
                  <a:lnTo>
                    <a:pt x="91" y="589"/>
                  </a:lnTo>
                  <a:lnTo>
                    <a:pt x="103" y="600"/>
                  </a:lnTo>
                  <a:lnTo>
                    <a:pt x="116" y="613"/>
                  </a:lnTo>
                  <a:lnTo>
                    <a:pt x="129" y="624"/>
                  </a:lnTo>
                  <a:lnTo>
                    <a:pt x="142" y="634"/>
                  </a:lnTo>
                  <a:lnTo>
                    <a:pt x="156" y="644"/>
                  </a:lnTo>
                  <a:lnTo>
                    <a:pt x="170" y="653"/>
                  </a:lnTo>
                  <a:lnTo>
                    <a:pt x="184" y="662"/>
                  </a:lnTo>
                  <a:lnTo>
                    <a:pt x="199" y="670"/>
                  </a:lnTo>
                  <a:lnTo>
                    <a:pt x="215" y="676"/>
                  </a:lnTo>
                  <a:lnTo>
                    <a:pt x="232" y="683"/>
                  </a:lnTo>
                  <a:lnTo>
                    <a:pt x="247" y="688"/>
                  </a:lnTo>
                  <a:lnTo>
                    <a:pt x="264" y="693"/>
                  </a:lnTo>
                  <a:lnTo>
                    <a:pt x="282" y="697"/>
                  </a:lnTo>
                  <a:lnTo>
                    <a:pt x="298" y="701"/>
                  </a:lnTo>
                  <a:lnTo>
                    <a:pt x="316" y="702"/>
                  </a:lnTo>
                  <a:lnTo>
                    <a:pt x="334" y="703"/>
                  </a:lnTo>
                  <a:lnTo>
                    <a:pt x="352" y="705"/>
                  </a:lnTo>
                  <a:lnTo>
                    <a:pt x="352" y="705"/>
                  </a:lnTo>
                  <a:lnTo>
                    <a:pt x="370" y="703"/>
                  </a:lnTo>
                  <a:lnTo>
                    <a:pt x="388" y="702"/>
                  </a:lnTo>
                  <a:lnTo>
                    <a:pt x="406" y="701"/>
                  </a:lnTo>
                  <a:lnTo>
                    <a:pt x="423" y="697"/>
                  </a:lnTo>
                  <a:lnTo>
                    <a:pt x="440" y="693"/>
                  </a:lnTo>
                  <a:lnTo>
                    <a:pt x="457" y="688"/>
                  </a:lnTo>
                  <a:lnTo>
                    <a:pt x="473" y="683"/>
                  </a:lnTo>
                  <a:lnTo>
                    <a:pt x="490" y="676"/>
                  </a:lnTo>
                  <a:lnTo>
                    <a:pt x="505" y="670"/>
                  </a:lnTo>
                  <a:lnTo>
                    <a:pt x="521" y="662"/>
                  </a:lnTo>
                  <a:lnTo>
                    <a:pt x="535" y="653"/>
                  </a:lnTo>
                  <a:lnTo>
                    <a:pt x="549" y="644"/>
                  </a:lnTo>
                  <a:lnTo>
                    <a:pt x="563" y="634"/>
                  </a:lnTo>
                  <a:lnTo>
                    <a:pt x="576" y="624"/>
                  </a:lnTo>
                  <a:lnTo>
                    <a:pt x="589" y="613"/>
                  </a:lnTo>
                  <a:lnTo>
                    <a:pt x="602" y="600"/>
                  </a:lnTo>
                  <a:lnTo>
                    <a:pt x="613" y="589"/>
                  </a:lnTo>
                  <a:lnTo>
                    <a:pt x="624" y="576"/>
                  </a:lnTo>
                  <a:lnTo>
                    <a:pt x="634" y="563"/>
                  </a:lnTo>
                  <a:lnTo>
                    <a:pt x="644" y="549"/>
                  </a:lnTo>
                  <a:lnTo>
                    <a:pt x="653" y="535"/>
                  </a:lnTo>
                  <a:lnTo>
                    <a:pt x="662" y="519"/>
                  </a:lnTo>
                  <a:lnTo>
                    <a:pt x="670" y="504"/>
                  </a:lnTo>
                  <a:lnTo>
                    <a:pt x="676" y="489"/>
                  </a:lnTo>
                  <a:lnTo>
                    <a:pt x="683" y="473"/>
                  </a:lnTo>
                  <a:lnTo>
                    <a:pt x="689" y="456"/>
                  </a:lnTo>
                  <a:lnTo>
                    <a:pt x="693" y="440"/>
                  </a:lnTo>
                  <a:lnTo>
                    <a:pt x="697" y="423"/>
                  </a:lnTo>
                  <a:lnTo>
                    <a:pt x="701" y="405"/>
                  </a:lnTo>
                  <a:lnTo>
                    <a:pt x="703" y="388"/>
                  </a:lnTo>
                  <a:lnTo>
                    <a:pt x="705" y="370"/>
                  </a:lnTo>
                  <a:lnTo>
                    <a:pt x="705" y="352"/>
                  </a:lnTo>
                  <a:lnTo>
                    <a:pt x="705" y="352"/>
                  </a:lnTo>
                  <a:lnTo>
                    <a:pt x="705" y="334"/>
                  </a:lnTo>
                  <a:lnTo>
                    <a:pt x="703" y="316"/>
                  </a:lnTo>
                  <a:lnTo>
                    <a:pt x="701" y="298"/>
                  </a:lnTo>
                  <a:lnTo>
                    <a:pt x="697" y="280"/>
                  </a:lnTo>
                  <a:lnTo>
                    <a:pt x="693" y="264"/>
                  </a:lnTo>
                  <a:lnTo>
                    <a:pt x="689" y="247"/>
                  </a:lnTo>
                  <a:lnTo>
                    <a:pt x="683" y="230"/>
                  </a:lnTo>
                  <a:lnTo>
                    <a:pt x="676" y="215"/>
                  </a:lnTo>
                  <a:lnTo>
                    <a:pt x="670" y="199"/>
                  </a:lnTo>
                  <a:lnTo>
                    <a:pt x="662" y="184"/>
                  </a:lnTo>
                  <a:lnTo>
                    <a:pt x="653" y="170"/>
                  </a:lnTo>
                  <a:lnTo>
                    <a:pt x="644" y="154"/>
                  </a:lnTo>
                  <a:lnTo>
                    <a:pt x="634" y="141"/>
                  </a:lnTo>
                  <a:lnTo>
                    <a:pt x="624" y="127"/>
                  </a:lnTo>
                  <a:lnTo>
                    <a:pt x="613" y="114"/>
                  </a:lnTo>
                  <a:lnTo>
                    <a:pt x="602" y="103"/>
                  </a:lnTo>
                  <a:lnTo>
                    <a:pt x="589" y="91"/>
                  </a:lnTo>
                  <a:lnTo>
                    <a:pt x="576" y="80"/>
                  </a:lnTo>
                  <a:lnTo>
                    <a:pt x="563" y="69"/>
                  </a:lnTo>
                  <a:lnTo>
                    <a:pt x="549" y="59"/>
                  </a:lnTo>
                  <a:lnTo>
                    <a:pt x="535" y="50"/>
                  </a:lnTo>
                  <a:lnTo>
                    <a:pt x="521" y="42"/>
                  </a:lnTo>
                  <a:lnTo>
                    <a:pt x="505" y="35"/>
                  </a:lnTo>
                  <a:lnTo>
                    <a:pt x="490" y="27"/>
                  </a:lnTo>
                  <a:lnTo>
                    <a:pt x="473" y="21"/>
                  </a:lnTo>
                  <a:lnTo>
                    <a:pt x="457" y="15"/>
                  </a:lnTo>
                  <a:lnTo>
                    <a:pt x="440" y="10"/>
                  </a:lnTo>
                  <a:lnTo>
                    <a:pt x="423" y="6"/>
                  </a:lnTo>
                  <a:lnTo>
                    <a:pt x="406" y="4"/>
                  </a:lnTo>
                  <a:lnTo>
                    <a:pt x="388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52" y="0"/>
                  </a:lnTo>
                  <a:close/>
                  <a:moveTo>
                    <a:pt x="633" y="325"/>
                  </a:moveTo>
                  <a:lnTo>
                    <a:pt x="538" y="325"/>
                  </a:lnTo>
                  <a:lnTo>
                    <a:pt x="538" y="325"/>
                  </a:lnTo>
                  <a:lnTo>
                    <a:pt x="535" y="300"/>
                  </a:lnTo>
                  <a:lnTo>
                    <a:pt x="532" y="274"/>
                  </a:lnTo>
                  <a:lnTo>
                    <a:pt x="527" y="249"/>
                  </a:lnTo>
                  <a:lnTo>
                    <a:pt x="522" y="226"/>
                  </a:lnTo>
                  <a:lnTo>
                    <a:pt x="522" y="226"/>
                  </a:lnTo>
                  <a:lnTo>
                    <a:pt x="540" y="220"/>
                  </a:lnTo>
                  <a:lnTo>
                    <a:pt x="558" y="213"/>
                  </a:lnTo>
                  <a:lnTo>
                    <a:pt x="574" y="206"/>
                  </a:lnTo>
                  <a:lnTo>
                    <a:pt x="588" y="198"/>
                  </a:lnTo>
                  <a:lnTo>
                    <a:pt x="588" y="198"/>
                  </a:lnTo>
                  <a:lnTo>
                    <a:pt x="597" y="212"/>
                  </a:lnTo>
                  <a:lnTo>
                    <a:pt x="606" y="228"/>
                  </a:lnTo>
                  <a:lnTo>
                    <a:pt x="612" y="243"/>
                  </a:lnTo>
                  <a:lnTo>
                    <a:pt x="619" y="258"/>
                  </a:lnTo>
                  <a:lnTo>
                    <a:pt x="624" y="275"/>
                  </a:lnTo>
                  <a:lnTo>
                    <a:pt x="628" y="292"/>
                  </a:lnTo>
                  <a:lnTo>
                    <a:pt x="631" y="309"/>
                  </a:lnTo>
                  <a:lnTo>
                    <a:pt x="633" y="325"/>
                  </a:lnTo>
                  <a:lnTo>
                    <a:pt x="633" y="325"/>
                  </a:lnTo>
                  <a:close/>
                  <a:moveTo>
                    <a:pt x="378" y="100"/>
                  </a:moveTo>
                  <a:lnTo>
                    <a:pt x="378" y="100"/>
                  </a:lnTo>
                  <a:lnTo>
                    <a:pt x="388" y="105"/>
                  </a:lnTo>
                  <a:lnTo>
                    <a:pt x="399" y="112"/>
                  </a:lnTo>
                  <a:lnTo>
                    <a:pt x="399" y="112"/>
                  </a:lnTo>
                  <a:lnTo>
                    <a:pt x="406" y="118"/>
                  </a:lnTo>
                  <a:lnTo>
                    <a:pt x="413" y="125"/>
                  </a:lnTo>
                  <a:lnTo>
                    <a:pt x="428" y="143"/>
                  </a:lnTo>
                  <a:lnTo>
                    <a:pt x="441" y="163"/>
                  </a:lnTo>
                  <a:lnTo>
                    <a:pt x="454" y="188"/>
                  </a:lnTo>
                  <a:lnTo>
                    <a:pt x="454" y="188"/>
                  </a:lnTo>
                  <a:lnTo>
                    <a:pt x="417" y="193"/>
                  </a:lnTo>
                  <a:lnTo>
                    <a:pt x="378" y="195"/>
                  </a:lnTo>
                  <a:lnTo>
                    <a:pt x="378" y="100"/>
                  </a:lnTo>
                  <a:close/>
                  <a:moveTo>
                    <a:pt x="325" y="100"/>
                  </a:moveTo>
                  <a:lnTo>
                    <a:pt x="325" y="195"/>
                  </a:lnTo>
                  <a:lnTo>
                    <a:pt x="325" y="195"/>
                  </a:lnTo>
                  <a:lnTo>
                    <a:pt x="287" y="193"/>
                  </a:lnTo>
                  <a:lnTo>
                    <a:pt x="251" y="188"/>
                  </a:lnTo>
                  <a:lnTo>
                    <a:pt x="251" y="188"/>
                  </a:lnTo>
                  <a:lnTo>
                    <a:pt x="259" y="174"/>
                  </a:lnTo>
                  <a:lnTo>
                    <a:pt x="266" y="161"/>
                  </a:lnTo>
                  <a:lnTo>
                    <a:pt x="275" y="148"/>
                  </a:lnTo>
                  <a:lnTo>
                    <a:pt x="286" y="134"/>
                  </a:lnTo>
                  <a:lnTo>
                    <a:pt x="298" y="121"/>
                  </a:lnTo>
                  <a:lnTo>
                    <a:pt x="311" y="109"/>
                  </a:lnTo>
                  <a:lnTo>
                    <a:pt x="319" y="104"/>
                  </a:lnTo>
                  <a:lnTo>
                    <a:pt x="325" y="100"/>
                  </a:lnTo>
                  <a:lnTo>
                    <a:pt x="325" y="100"/>
                  </a:lnTo>
                  <a:close/>
                  <a:moveTo>
                    <a:pt x="234" y="238"/>
                  </a:moveTo>
                  <a:lnTo>
                    <a:pt x="234" y="238"/>
                  </a:lnTo>
                  <a:lnTo>
                    <a:pt x="256" y="242"/>
                  </a:lnTo>
                  <a:lnTo>
                    <a:pt x="278" y="244"/>
                  </a:lnTo>
                  <a:lnTo>
                    <a:pt x="302" y="247"/>
                  </a:lnTo>
                  <a:lnTo>
                    <a:pt x="325" y="248"/>
                  </a:lnTo>
                  <a:lnTo>
                    <a:pt x="325" y="325"/>
                  </a:lnTo>
                  <a:lnTo>
                    <a:pt x="220" y="325"/>
                  </a:lnTo>
                  <a:lnTo>
                    <a:pt x="220" y="325"/>
                  </a:lnTo>
                  <a:lnTo>
                    <a:pt x="223" y="302"/>
                  </a:lnTo>
                  <a:lnTo>
                    <a:pt x="225" y="280"/>
                  </a:lnTo>
                  <a:lnTo>
                    <a:pt x="229" y="258"/>
                  </a:lnTo>
                  <a:lnTo>
                    <a:pt x="234" y="238"/>
                  </a:lnTo>
                  <a:lnTo>
                    <a:pt x="234" y="238"/>
                  </a:lnTo>
                  <a:close/>
                  <a:moveTo>
                    <a:pt x="325" y="378"/>
                  </a:moveTo>
                  <a:lnTo>
                    <a:pt x="325" y="456"/>
                  </a:lnTo>
                  <a:lnTo>
                    <a:pt x="325" y="456"/>
                  </a:lnTo>
                  <a:lnTo>
                    <a:pt x="302" y="458"/>
                  </a:lnTo>
                  <a:lnTo>
                    <a:pt x="278" y="460"/>
                  </a:lnTo>
                  <a:lnTo>
                    <a:pt x="256" y="463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29" y="446"/>
                  </a:lnTo>
                  <a:lnTo>
                    <a:pt x="225" y="424"/>
                  </a:lnTo>
                  <a:lnTo>
                    <a:pt x="223" y="401"/>
                  </a:lnTo>
                  <a:lnTo>
                    <a:pt x="220" y="378"/>
                  </a:lnTo>
                  <a:lnTo>
                    <a:pt x="325" y="378"/>
                  </a:lnTo>
                  <a:close/>
                  <a:moveTo>
                    <a:pt x="325" y="510"/>
                  </a:moveTo>
                  <a:lnTo>
                    <a:pt x="325" y="603"/>
                  </a:lnTo>
                  <a:lnTo>
                    <a:pt x="325" y="603"/>
                  </a:lnTo>
                  <a:lnTo>
                    <a:pt x="316" y="599"/>
                  </a:lnTo>
                  <a:lnTo>
                    <a:pt x="306" y="593"/>
                  </a:lnTo>
                  <a:lnTo>
                    <a:pt x="306" y="593"/>
                  </a:lnTo>
                  <a:lnTo>
                    <a:pt x="298" y="586"/>
                  </a:lnTo>
                  <a:lnTo>
                    <a:pt x="291" y="579"/>
                  </a:lnTo>
                  <a:lnTo>
                    <a:pt x="277" y="562"/>
                  </a:lnTo>
                  <a:lnTo>
                    <a:pt x="264" y="541"/>
                  </a:lnTo>
                  <a:lnTo>
                    <a:pt x="252" y="517"/>
                  </a:lnTo>
                  <a:lnTo>
                    <a:pt x="252" y="517"/>
                  </a:lnTo>
                  <a:lnTo>
                    <a:pt x="288" y="513"/>
                  </a:lnTo>
                  <a:lnTo>
                    <a:pt x="325" y="510"/>
                  </a:lnTo>
                  <a:lnTo>
                    <a:pt x="325" y="510"/>
                  </a:lnTo>
                  <a:close/>
                  <a:moveTo>
                    <a:pt x="378" y="603"/>
                  </a:moveTo>
                  <a:lnTo>
                    <a:pt x="378" y="510"/>
                  </a:lnTo>
                  <a:lnTo>
                    <a:pt x="378" y="510"/>
                  </a:lnTo>
                  <a:lnTo>
                    <a:pt x="417" y="513"/>
                  </a:lnTo>
                  <a:lnTo>
                    <a:pt x="453" y="517"/>
                  </a:lnTo>
                  <a:lnTo>
                    <a:pt x="453" y="517"/>
                  </a:lnTo>
                  <a:lnTo>
                    <a:pt x="448" y="530"/>
                  </a:lnTo>
                  <a:lnTo>
                    <a:pt x="440" y="543"/>
                  </a:lnTo>
                  <a:lnTo>
                    <a:pt x="431" y="557"/>
                  </a:lnTo>
                  <a:lnTo>
                    <a:pt x="419" y="570"/>
                  </a:lnTo>
                  <a:lnTo>
                    <a:pt x="408" y="581"/>
                  </a:lnTo>
                  <a:lnTo>
                    <a:pt x="396" y="591"/>
                  </a:lnTo>
                  <a:lnTo>
                    <a:pt x="386" y="599"/>
                  </a:lnTo>
                  <a:lnTo>
                    <a:pt x="378" y="603"/>
                  </a:lnTo>
                  <a:lnTo>
                    <a:pt x="378" y="603"/>
                  </a:lnTo>
                  <a:close/>
                  <a:moveTo>
                    <a:pt x="471" y="467"/>
                  </a:moveTo>
                  <a:lnTo>
                    <a:pt x="471" y="467"/>
                  </a:lnTo>
                  <a:lnTo>
                    <a:pt x="449" y="463"/>
                  </a:lnTo>
                  <a:lnTo>
                    <a:pt x="426" y="460"/>
                  </a:lnTo>
                  <a:lnTo>
                    <a:pt x="403" y="458"/>
                  </a:lnTo>
                  <a:lnTo>
                    <a:pt x="378" y="456"/>
                  </a:lnTo>
                  <a:lnTo>
                    <a:pt x="378" y="378"/>
                  </a:lnTo>
                  <a:lnTo>
                    <a:pt x="485" y="378"/>
                  </a:lnTo>
                  <a:lnTo>
                    <a:pt x="485" y="378"/>
                  </a:lnTo>
                  <a:lnTo>
                    <a:pt x="482" y="401"/>
                  </a:lnTo>
                  <a:lnTo>
                    <a:pt x="480" y="424"/>
                  </a:lnTo>
                  <a:lnTo>
                    <a:pt x="476" y="446"/>
                  </a:lnTo>
                  <a:lnTo>
                    <a:pt x="471" y="467"/>
                  </a:lnTo>
                  <a:lnTo>
                    <a:pt x="471" y="467"/>
                  </a:lnTo>
                  <a:close/>
                  <a:moveTo>
                    <a:pt x="378" y="325"/>
                  </a:moveTo>
                  <a:lnTo>
                    <a:pt x="378" y="248"/>
                  </a:lnTo>
                  <a:lnTo>
                    <a:pt x="378" y="248"/>
                  </a:lnTo>
                  <a:lnTo>
                    <a:pt x="403" y="247"/>
                  </a:lnTo>
                  <a:lnTo>
                    <a:pt x="427" y="244"/>
                  </a:lnTo>
                  <a:lnTo>
                    <a:pt x="449" y="242"/>
                  </a:lnTo>
                  <a:lnTo>
                    <a:pt x="471" y="238"/>
                  </a:lnTo>
                  <a:lnTo>
                    <a:pt x="471" y="238"/>
                  </a:lnTo>
                  <a:lnTo>
                    <a:pt x="476" y="258"/>
                  </a:lnTo>
                  <a:lnTo>
                    <a:pt x="480" y="280"/>
                  </a:lnTo>
                  <a:lnTo>
                    <a:pt x="482" y="302"/>
                  </a:lnTo>
                  <a:lnTo>
                    <a:pt x="485" y="325"/>
                  </a:lnTo>
                  <a:lnTo>
                    <a:pt x="378" y="325"/>
                  </a:lnTo>
                  <a:close/>
                  <a:moveTo>
                    <a:pt x="556" y="156"/>
                  </a:moveTo>
                  <a:lnTo>
                    <a:pt x="556" y="156"/>
                  </a:lnTo>
                  <a:lnTo>
                    <a:pt x="532" y="166"/>
                  </a:lnTo>
                  <a:lnTo>
                    <a:pt x="505" y="176"/>
                  </a:lnTo>
                  <a:lnTo>
                    <a:pt x="505" y="176"/>
                  </a:lnTo>
                  <a:lnTo>
                    <a:pt x="499" y="161"/>
                  </a:lnTo>
                  <a:lnTo>
                    <a:pt x="486" y="138"/>
                  </a:lnTo>
                  <a:lnTo>
                    <a:pt x="478" y="123"/>
                  </a:lnTo>
                  <a:lnTo>
                    <a:pt x="471" y="111"/>
                  </a:lnTo>
                  <a:lnTo>
                    <a:pt x="460" y="99"/>
                  </a:lnTo>
                  <a:lnTo>
                    <a:pt x="451" y="87"/>
                  </a:lnTo>
                  <a:lnTo>
                    <a:pt x="451" y="87"/>
                  </a:lnTo>
                  <a:lnTo>
                    <a:pt x="464" y="94"/>
                  </a:lnTo>
                  <a:lnTo>
                    <a:pt x="478" y="99"/>
                  </a:lnTo>
                  <a:lnTo>
                    <a:pt x="491" y="107"/>
                  </a:lnTo>
                  <a:lnTo>
                    <a:pt x="504" y="114"/>
                  </a:lnTo>
                  <a:lnTo>
                    <a:pt x="517" y="123"/>
                  </a:lnTo>
                  <a:lnTo>
                    <a:pt x="529" y="132"/>
                  </a:lnTo>
                  <a:lnTo>
                    <a:pt x="540" y="141"/>
                  </a:lnTo>
                  <a:lnTo>
                    <a:pt x="552" y="153"/>
                  </a:lnTo>
                  <a:lnTo>
                    <a:pt x="552" y="153"/>
                  </a:lnTo>
                  <a:lnTo>
                    <a:pt x="556" y="156"/>
                  </a:lnTo>
                  <a:lnTo>
                    <a:pt x="556" y="156"/>
                  </a:lnTo>
                  <a:close/>
                  <a:moveTo>
                    <a:pt x="253" y="87"/>
                  </a:moveTo>
                  <a:lnTo>
                    <a:pt x="253" y="87"/>
                  </a:lnTo>
                  <a:lnTo>
                    <a:pt x="238" y="107"/>
                  </a:lnTo>
                  <a:lnTo>
                    <a:pt x="224" y="127"/>
                  </a:lnTo>
                  <a:lnTo>
                    <a:pt x="210" y="150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72" y="16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65" y="141"/>
                  </a:lnTo>
                  <a:lnTo>
                    <a:pt x="176" y="132"/>
                  </a:lnTo>
                  <a:lnTo>
                    <a:pt x="188" y="123"/>
                  </a:lnTo>
                  <a:lnTo>
                    <a:pt x="201" y="114"/>
                  </a:lnTo>
                  <a:lnTo>
                    <a:pt x="214" y="107"/>
                  </a:lnTo>
                  <a:lnTo>
                    <a:pt x="226" y="99"/>
                  </a:lnTo>
                  <a:lnTo>
                    <a:pt x="241" y="94"/>
                  </a:lnTo>
                  <a:lnTo>
                    <a:pt x="253" y="87"/>
                  </a:lnTo>
                  <a:lnTo>
                    <a:pt x="253" y="87"/>
                  </a:lnTo>
                  <a:close/>
                  <a:moveTo>
                    <a:pt x="116" y="198"/>
                  </a:moveTo>
                  <a:lnTo>
                    <a:pt x="116" y="198"/>
                  </a:lnTo>
                  <a:lnTo>
                    <a:pt x="131" y="206"/>
                  </a:lnTo>
                  <a:lnTo>
                    <a:pt x="147" y="213"/>
                  </a:lnTo>
                  <a:lnTo>
                    <a:pt x="163" y="220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76" y="249"/>
                  </a:lnTo>
                  <a:lnTo>
                    <a:pt x="172" y="274"/>
                  </a:lnTo>
                  <a:lnTo>
                    <a:pt x="169" y="300"/>
                  </a:lnTo>
                  <a:lnTo>
                    <a:pt x="167" y="325"/>
                  </a:lnTo>
                  <a:lnTo>
                    <a:pt x="72" y="325"/>
                  </a:lnTo>
                  <a:lnTo>
                    <a:pt x="72" y="325"/>
                  </a:lnTo>
                  <a:lnTo>
                    <a:pt x="73" y="309"/>
                  </a:lnTo>
                  <a:lnTo>
                    <a:pt x="77" y="292"/>
                  </a:lnTo>
                  <a:lnTo>
                    <a:pt x="81" y="275"/>
                  </a:lnTo>
                  <a:lnTo>
                    <a:pt x="86" y="258"/>
                  </a:lnTo>
                  <a:lnTo>
                    <a:pt x="93" y="243"/>
                  </a:lnTo>
                  <a:lnTo>
                    <a:pt x="99" y="228"/>
                  </a:lnTo>
                  <a:lnTo>
                    <a:pt x="108" y="212"/>
                  </a:lnTo>
                  <a:lnTo>
                    <a:pt x="116" y="198"/>
                  </a:lnTo>
                  <a:lnTo>
                    <a:pt x="116" y="198"/>
                  </a:lnTo>
                  <a:close/>
                  <a:moveTo>
                    <a:pt x="72" y="378"/>
                  </a:moveTo>
                  <a:lnTo>
                    <a:pt x="167" y="378"/>
                  </a:lnTo>
                  <a:lnTo>
                    <a:pt x="167" y="378"/>
                  </a:lnTo>
                  <a:lnTo>
                    <a:pt x="170" y="405"/>
                  </a:lnTo>
                  <a:lnTo>
                    <a:pt x="172" y="431"/>
                  </a:lnTo>
                  <a:lnTo>
                    <a:pt x="176" y="455"/>
                  </a:lnTo>
                  <a:lnTo>
                    <a:pt x="183" y="480"/>
                  </a:lnTo>
                  <a:lnTo>
                    <a:pt x="183" y="480"/>
                  </a:lnTo>
                  <a:lnTo>
                    <a:pt x="165" y="485"/>
                  </a:lnTo>
                  <a:lnTo>
                    <a:pt x="147" y="491"/>
                  </a:lnTo>
                  <a:lnTo>
                    <a:pt x="131" y="499"/>
                  </a:lnTo>
                  <a:lnTo>
                    <a:pt x="117" y="507"/>
                  </a:lnTo>
                  <a:lnTo>
                    <a:pt x="117" y="507"/>
                  </a:lnTo>
                  <a:lnTo>
                    <a:pt x="108" y="492"/>
                  </a:lnTo>
                  <a:lnTo>
                    <a:pt x="99" y="477"/>
                  </a:lnTo>
                  <a:lnTo>
                    <a:pt x="93" y="462"/>
                  </a:lnTo>
                  <a:lnTo>
                    <a:pt x="86" y="446"/>
                  </a:lnTo>
                  <a:lnTo>
                    <a:pt x="81" y="429"/>
                  </a:lnTo>
                  <a:lnTo>
                    <a:pt x="77" y="413"/>
                  </a:lnTo>
                  <a:lnTo>
                    <a:pt x="73" y="396"/>
                  </a:lnTo>
                  <a:lnTo>
                    <a:pt x="72" y="378"/>
                  </a:lnTo>
                  <a:lnTo>
                    <a:pt x="72" y="378"/>
                  </a:lnTo>
                  <a:close/>
                  <a:moveTo>
                    <a:pt x="151" y="549"/>
                  </a:moveTo>
                  <a:lnTo>
                    <a:pt x="151" y="549"/>
                  </a:lnTo>
                  <a:lnTo>
                    <a:pt x="172" y="539"/>
                  </a:lnTo>
                  <a:lnTo>
                    <a:pt x="199" y="530"/>
                  </a:lnTo>
                  <a:lnTo>
                    <a:pt x="199" y="530"/>
                  </a:lnTo>
                  <a:lnTo>
                    <a:pt x="206" y="544"/>
                  </a:lnTo>
                  <a:lnTo>
                    <a:pt x="217" y="567"/>
                  </a:lnTo>
                  <a:lnTo>
                    <a:pt x="225" y="580"/>
                  </a:lnTo>
                  <a:lnTo>
                    <a:pt x="233" y="593"/>
                  </a:lnTo>
                  <a:lnTo>
                    <a:pt x="243" y="606"/>
                  </a:lnTo>
                  <a:lnTo>
                    <a:pt x="253" y="616"/>
                  </a:lnTo>
                  <a:lnTo>
                    <a:pt x="253" y="616"/>
                  </a:lnTo>
                  <a:lnTo>
                    <a:pt x="241" y="611"/>
                  </a:lnTo>
                  <a:lnTo>
                    <a:pt x="226" y="604"/>
                  </a:lnTo>
                  <a:lnTo>
                    <a:pt x="214" y="597"/>
                  </a:lnTo>
                  <a:lnTo>
                    <a:pt x="201" y="589"/>
                  </a:lnTo>
                  <a:lnTo>
                    <a:pt x="188" y="581"/>
                  </a:lnTo>
                  <a:lnTo>
                    <a:pt x="176" y="572"/>
                  </a:lnTo>
                  <a:lnTo>
                    <a:pt x="165" y="562"/>
                  </a:lnTo>
                  <a:lnTo>
                    <a:pt x="153" y="552"/>
                  </a:lnTo>
                  <a:lnTo>
                    <a:pt x="153" y="552"/>
                  </a:lnTo>
                  <a:lnTo>
                    <a:pt x="151" y="549"/>
                  </a:lnTo>
                  <a:lnTo>
                    <a:pt x="151" y="549"/>
                  </a:lnTo>
                  <a:close/>
                  <a:moveTo>
                    <a:pt x="450" y="616"/>
                  </a:moveTo>
                  <a:lnTo>
                    <a:pt x="450" y="616"/>
                  </a:lnTo>
                  <a:lnTo>
                    <a:pt x="467" y="598"/>
                  </a:lnTo>
                  <a:lnTo>
                    <a:pt x="481" y="577"/>
                  </a:lnTo>
                  <a:lnTo>
                    <a:pt x="494" y="554"/>
                  </a:lnTo>
                  <a:lnTo>
                    <a:pt x="505" y="528"/>
                  </a:lnTo>
                  <a:lnTo>
                    <a:pt x="505" y="528"/>
                  </a:lnTo>
                  <a:lnTo>
                    <a:pt x="532" y="53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2" y="552"/>
                  </a:lnTo>
                  <a:lnTo>
                    <a:pt x="552" y="552"/>
                  </a:lnTo>
                  <a:lnTo>
                    <a:pt x="540" y="562"/>
                  </a:lnTo>
                  <a:lnTo>
                    <a:pt x="529" y="572"/>
                  </a:lnTo>
                  <a:lnTo>
                    <a:pt x="517" y="581"/>
                  </a:lnTo>
                  <a:lnTo>
                    <a:pt x="504" y="589"/>
                  </a:lnTo>
                  <a:lnTo>
                    <a:pt x="491" y="597"/>
                  </a:lnTo>
                  <a:lnTo>
                    <a:pt x="478" y="604"/>
                  </a:lnTo>
                  <a:lnTo>
                    <a:pt x="464" y="611"/>
                  </a:lnTo>
                  <a:lnTo>
                    <a:pt x="450" y="616"/>
                  </a:lnTo>
                  <a:lnTo>
                    <a:pt x="450" y="616"/>
                  </a:lnTo>
                  <a:close/>
                  <a:moveTo>
                    <a:pt x="588" y="507"/>
                  </a:moveTo>
                  <a:lnTo>
                    <a:pt x="588" y="507"/>
                  </a:lnTo>
                  <a:lnTo>
                    <a:pt x="574" y="499"/>
                  </a:lnTo>
                  <a:lnTo>
                    <a:pt x="557" y="491"/>
                  </a:lnTo>
                  <a:lnTo>
                    <a:pt x="540" y="485"/>
                  </a:lnTo>
                  <a:lnTo>
                    <a:pt x="522" y="478"/>
                  </a:lnTo>
                  <a:lnTo>
                    <a:pt x="522" y="478"/>
                  </a:lnTo>
                  <a:lnTo>
                    <a:pt x="527" y="455"/>
                  </a:lnTo>
                  <a:lnTo>
                    <a:pt x="532" y="431"/>
                  </a:lnTo>
                  <a:lnTo>
                    <a:pt x="535" y="405"/>
                  </a:lnTo>
                  <a:lnTo>
                    <a:pt x="538" y="378"/>
                  </a:lnTo>
                  <a:lnTo>
                    <a:pt x="633" y="378"/>
                  </a:lnTo>
                  <a:lnTo>
                    <a:pt x="633" y="378"/>
                  </a:lnTo>
                  <a:lnTo>
                    <a:pt x="630" y="396"/>
                  </a:lnTo>
                  <a:lnTo>
                    <a:pt x="628" y="413"/>
                  </a:lnTo>
                  <a:lnTo>
                    <a:pt x="624" y="429"/>
                  </a:lnTo>
                  <a:lnTo>
                    <a:pt x="619" y="446"/>
                  </a:lnTo>
                  <a:lnTo>
                    <a:pt x="612" y="462"/>
                  </a:lnTo>
                  <a:lnTo>
                    <a:pt x="604" y="477"/>
                  </a:lnTo>
                  <a:lnTo>
                    <a:pt x="597" y="492"/>
                  </a:lnTo>
                  <a:lnTo>
                    <a:pt x="588" y="507"/>
                  </a:lnTo>
                  <a:lnTo>
                    <a:pt x="588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57" name="그룹 56"/>
            <p:cNvGrpSpPr/>
            <p:nvPr userDrawn="1"/>
          </p:nvGrpSpPr>
          <p:grpSpPr>
            <a:xfrm>
              <a:off x="1958263" y="4369039"/>
              <a:ext cx="593022" cy="474014"/>
              <a:chOff x="1482726" y="0"/>
              <a:chExt cx="1400175" cy="1119188"/>
            </a:xfrm>
            <a:solidFill>
              <a:schemeClr val="bg1"/>
            </a:solidFill>
          </p:grpSpPr>
          <p:sp>
            <p:nvSpPr>
              <p:cNvPr id="61" name="Freeform 34"/>
              <p:cNvSpPr>
                <a:spLocks/>
              </p:cNvSpPr>
              <p:nvPr/>
            </p:nvSpPr>
            <p:spPr bwMode="auto">
              <a:xfrm>
                <a:off x="1482726" y="0"/>
                <a:ext cx="498475" cy="814388"/>
              </a:xfrm>
              <a:custGeom>
                <a:avLst/>
                <a:gdLst>
                  <a:gd name="T0" fmla="*/ 156 w 314"/>
                  <a:gd name="T1" fmla="*/ 474 h 513"/>
                  <a:gd name="T2" fmla="*/ 197 w 314"/>
                  <a:gd name="T3" fmla="*/ 437 h 513"/>
                  <a:gd name="T4" fmla="*/ 248 w 314"/>
                  <a:gd name="T5" fmla="*/ 415 h 513"/>
                  <a:gd name="T6" fmla="*/ 278 w 314"/>
                  <a:gd name="T7" fmla="*/ 410 h 513"/>
                  <a:gd name="T8" fmla="*/ 293 w 314"/>
                  <a:gd name="T9" fmla="*/ 402 h 513"/>
                  <a:gd name="T10" fmla="*/ 309 w 314"/>
                  <a:gd name="T11" fmla="*/ 386 h 513"/>
                  <a:gd name="T12" fmla="*/ 293 w 314"/>
                  <a:gd name="T13" fmla="*/ 359 h 513"/>
                  <a:gd name="T14" fmla="*/ 273 w 314"/>
                  <a:gd name="T15" fmla="*/ 343 h 513"/>
                  <a:gd name="T16" fmla="*/ 251 w 314"/>
                  <a:gd name="T17" fmla="*/ 311 h 513"/>
                  <a:gd name="T18" fmla="*/ 238 w 314"/>
                  <a:gd name="T19" fmla="*/ 275 h 513"/>
                  <a:gd name="T20" fmla="*/ 237 w 314"/>
                  <a:gd name="T21" fmla="*/ 256 h 513"/>
                  <a:gd name="T22" fmla="*/ 241 w 314"/>
                  <a:gd name="T23" fmla="*/ 230 h 513"/>
                  <a:gd name="T24" fmla="*/ 251 w 314"/>
                  <a:gd name="T25" fmla="*/ 208 h 513"/>
                  <a:gd name="T26" fmla="*/ 251 w 314"/>
                  <a:gd name="T27" fmla="*/ 181 h 513"/>
                  <a:gd name="T28" fmla="*/ 257 w 314"/>
                  <a:gd name="T29" fmla="*/ 136 h 513"/>
                  <a:gd name="T30" fmla="*/ 274 w 314"/>
                  <a:gd name="T31" fmla="*/ 93 h 513"/>
                  <a:gd name="T32" fmla="*/ 292 w 314"/>
                  <a:gd name="T33" fmla="*/ 66 h 513"/>
                  <a:gd name="T34" fmla="*/ 314 w 314"/>
                  <a:gd name="T35" fmla="*/ 44 h 513"/>
                  <a:gd name="T36" fmla="*/ 291 w 314"/>
                  <a:gd name="T37" fmla="*/ 19 h 513"/>
                  <a:gd name="T38" fmla="*/ 256 w 314"/>
                  <a:gd name="T39" fmla="*/ 4 h 513"/>
                  <a:gd name="T40" fmla="*/ 224 w 314"/>
                  <a:gd name="T41" fmla="*/ 0 h 513"/>
                  <a:gd name="T42" fmla="*/ 166 w 314"/>
                  <a:gd name="T43" fmla="*/ 12 h 513"/>
                  <a:gd name="T44" fmla="*/ 133 w 314"/>
                  <a:gd name="T45" fmla="*/ 41 h 513"/>
                  <a:gd name="T46" fmla="*/ 117 w 314"/>
                  <a:gd name="T47" fmla="*/ 77 h 513"/>
                  <a:gd name="T48" fmla="*/ 115 w 314"/>
                  <a:gd name="T49" fmla="*/ 112 h 513"/>
                  <a:gd name="T50" fmla="*/ 120 w 314"/>
                  <a:gd name="T51" fmla="*/ 139 h 513"/>
                  <a:gd name="T52" fmla="*/ 110 w 314"/>
                  <a:gd name="T53" fmla="*/ 143 h 513"/>
                  <a:gd name="T54" fmla="*/ 104 w 314"/>
                  <a:gd name="T55" fmla="*/ 156 h 513"/>
                  <a:gd name="T56" fmla="*/ 104 w 314"/>
                  <a:gd name="T57" fmla="*/ 167 h 513"/>
                  <a:gd name="T58" fmla="*/ 115 w 314"/>
                  <a:gd name="T59" fmla="*/ 193 h 513"/>
                  <a:gd name="T60" fmla="*/ 128 w 314"/>
                  <a:gd name="T61" fmla="*/ 204 h 513"/>
                  <a:gd name="T62" fmla="*/ 138 w 314"/>
                  <a:gd name="T63" fmla="*/ 206 h 513"/>
                  <a:gd name="T64" fmla="*/ 148 w 314"/>
                  <a:gd name="T65" fmla="*/ 230 h 513"/>
                  <a:gd name="T66" fmla="*/ 164 w 314"/>
                  <a:gd name="T67" fmla="*/ 251 h 513"/>
                  <a:gd name="T68" fmla="*/ 156 w 314"/>
                  <a:gd name="T69" fmla="*/ 282 h 513"/>
                  <a:gd name="T70" fmla="*/ 139 w 314"/>
                  <a:gd name="T71" fmla="*/ 303 h 513"/>
                  <a:gd name="T72" fmla="*/ 113 w 314"/>
                  <a:gd name="T73" fmla="*/ 319 h 513"/>
                  <a:gd name="T74" fmla="*/ 92 w 314"/>
                  <a:gd name="T75" fmla="*/ 325 h 513"/>
                  <a:gd name="T76" fmla="*/ 49 w 314"/>
                  <a:gd name="T77" fmla="*/ 341 h 513"/>
                  <a:gd name="T78" fmla="*/ 21 w 314"/>
                  <a:gd name="T79" fmla="*/ 372 h 513"/>
                  <a:gd name="T80" fmla="*/ 7 w 314"/>
                  <a:gd name="T81" fmla="*/ 410 h 513"/>
                  <a:gd name="T82" fmla="*/ 0 w 314"/>
                  <a:gd name="T83" fmla="*/ 464 h 513"/>
                  <a:gd name="T84" fmla="*/ 4 w 314"/>
                  <a:gd name="T85" fmla="*/ 480 h 513"/>
                  <a:gd name="T86" fmla="*/ 31 w 314"/>
                  <a:gd name="T87" fmla="*/ 495 h 513"/>
                  <a:gd name="T88" fmla="*/ 99 w 314"/>
                  <a:gd name="T89" fmla="*/ 509 h 513"/>
                  <a:gd name="T90" fmla="*/ 144 w 314"/>
                  <a:gd name="T91" fmla="*/ 49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4" h="513">
                    <a:moveTo>
                      <a:pt x="144" y="491"/>
                    </a:moveTo>
                    <a:lnTo>
                      <a:pt x="144" y="491"/>
                    </a:lnTo>
                    <a:lnTo>
                      <a:pt x="156" y="474"/>
                    </a:lnTo>
                    <a:lnTo>
                      <a:pt x="169" y="460"/>
                    </a:lnTo>
                    <a:lnTo>
                      <a:pt x="182" y="447"/>
                    </a:lnTo>
                    <a:lnTo>
                      <a:pt x="197" y="437"/>
                    </a:lnTo>
                    <a:lnTo>
                      <a:pt x="214" y="428"/>
                    </a:lnTo>
                    <a:lnTo>
                      <a:pt x="230" y="420"/>
                    </a:lnTo>
                    <a:lnTo>
                      <a:pt x="248" y="415"/>
                    </a:lnTo>
                    <a:lnTo>
                      <a:pt x="268" y="413"/>
                    </a:lnTo>
                    <a:lnTo>
                      <a:pt x="268" y="413"/>
                    </a:lnTo>
                    <a:lnTo>
                      <a:pt x="278" y="410"/>
                    </a:lnTo>
                    <a:lnTo>
                      <a:pt x="286" y="406"/>
                    </a:lnTo>
                    <a:lnTo>
                      <a:pt x="293" y="402"/>
                    </a:lnTo>
                    <a:lnTo>
                      <a:pt x="293" y="402"/>
                    </a:lnTo>
                    <a:lnTo>
                      <a:pt x="302" y="395"/>
                    </a:lnTo>
                    <a:lnTo>
                      <a:pt x="306" y="391"/>
                    </a:lnTo>
                    <a:lnTo>
                      <a:pt x="309" y="386"/>
                    </a:lnTo>
                    <a:lnTo>
                      <a:pt x="309" y="386"/>
                    </a:lnTo>
                    <a:lnTo>
                      <a:pt x="300" y="373"/>
                    </a:lnTo>
                    <a:lnTo>
                      <a:pt x="293" y="359"/>
                    </a:lnTo>
                    <a:lnTo>
                      <a:pt x="293" y="359"/>
                    </a:lnTo>
                    <a:lnTo>
                      <a:pt x="283" y="352"/>
                    </a:lnTo>
                    <a:lnTo>
                      <a:pt x="273" y="343"/>
                    </a:lnTo>
                    <a:lnTo>
                      <a:pt x="264" y="334"/>
                    </a:lnTo>
                    <a:lnTo>
                      <a:pt x="257" y="323"/>
                    </a:lnTo>
                    <a:lnTo>
                      <a:pt x="251" y="311"/>
                    </a:lnTo>
                    <a:lnTo>
                      <a:pt x="246" y="300"/>
                    </a:lnTo>
                    <a:lnTo>
                      <a:pt x="241" y="287"/>
                    </a:lnTo>
                    <a:lnTo>
                      <a:pt x="238" y="275"/>
                    </a:lnTo>
                    <a:lnTo>
                      <a:pt x="238" y="275"/>
                    </a:lnTo>
                    <a:lnTo>
                      <a:pt x="237" y="265"/>
                    </a:lnTo>
                    <a:lnTo>
                      <a:pt x="237" y="256"/>
                    </a:lnTo>
                    <a:lnTo>
                      <a:pt x="238" y="247"/>
                    </a:lnTo>
                    <a:lnTo>
                      <a:pt x="239" y="238"/>
                    </a:lnTo>
                    <a:lnTo>
                      <a:pt x="241" y="230"/>
                    </a:lnTo>
                    <a:lnTo>
                      <a:pt x="245" y="222"/>
                    </a:lnTo>
                    <a:lnTo>
                      <a:pt x="247" y="216"/>
                    </a:lnTo>
                    <a:lnTo>
                      <a:pt x="251" y="208"/>
                    </a:lnTo>
                    <a:lnTo>
                      <a:pt x="251" y="208"/>
                    </a:lnTo>
                    <a:lnTo>
                      <a:pt x="251" y="195"/>
                    </a:lnTo>
                    <a:lnTo>
                      <a:pt x="251" y="181"/>
                    </a:lnTo>
                    <a:lnTo>
                      <a:pt x="252" y="166"/>
                    </a:lnTo>
                    <a:lnTo>
                      <a:pt x="254" y="152"/>
                    </a:lnTo>
                    <a:lnTo>
                      <a:pt x="257" y="136"/>
                    </a:lnTo>
                    <a:lnTo>
                      <a:pt x="261" y="121"/>
                    </a:lnTo>
                    <a:lnTo>
                      <a:pt x="268" y="107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82" y="78"/>
                    </a:lnTo>
                    <a:lnTo>
                      <a:pt x="292" y="66"/>
                    </a:lnTo>
                    <a:lnTo>
                      <a:pt x="302" y="54"/>
                    </a:lnTo>
                    <a:lnTo>
                      <a:pt x="314" y="44"/>
                    </a:lnTo>
                    <a:lnTo>
                      <a:pt x="314" y="44"/>
                    </a:lnTo>
                    <a:lnTo>
                      <a:pt x="308" y="35"/>
                    </a:lnTo>
                    <a:lnTo>
                      <a:pt x="300" y="27"/>
                    </a:lnTo>
                    <a:lnTo>
                      <a:pt x="291" y="19"/>
                    </a:lnTo>
                    <a:lnTo>
                      <a:pt x="281" y="13"/>
                    </a:lnTo>
                    <a:lnTo>
                      <a:pt x="269" y="8"/>
                    </a:lnTo>
                    <a:lnTo>
                      <a:pt x="256" y="4"/>
                    </a:lnTo>
                    <a:lnTo>
                      <a:pt x="241" y="1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02" y="3"/>
                    </a:lnTo>
                    <a:lnTo>
                      <a:pt x="183" y="6"/>
                    </a:lnTo>
                    <a:lnTo>
                      <a:pt x="166" y="12"/>
                    </a:lnTo>
                    <a:lnTo>
                      <a:pt x="153" y="21"/>
                    </a:lnTo>
                    <a:lnTo>
                      <a:pt x="142" y="30"/>
                    </a:lnTo>
                    <a:lnTo>
                      <a:pt x="133" y="41"/>
                    </a:lnTo>
                    <a:lnTo>
                      <a:pt x="126" y="53"/>
                    </a:lnTo>
                    <a:lnTo>
                      <a:pt x="121" y="64"/>
                    </a:lnTo>
                    <a:lnTo>
                      <a:pt x="117" y="77"/>
                    </a:lnTo>
                    <a:lnTo>
                      <a:pt x="116" y="89"/>
                    </a:lnTo>
                    <a:lnTo>
                      <a:pt x="115" y="100"/>
                    </a:lnTo>
                    <a:lnTo>
                      <a:pt x="115" y="112"/>
                    </a:lnTo>
                    <a:lnTo>
                      <a:pt x="117" y="129"/>
                    </a:lnTo>
                    <a:lnTo>
                      <a:pt x="119" y="135"/>
                    </a:lnTo>
                    <a:lnTo>
                      <a:pt x="120" y="139"/>
                    </a:lnTo>
                    <a:lnTo>
                      <a:pt x="120" y="139"/>
                    </a:lnTo>
                    <a:lnTo>
                      <a:pt x="113" y="141"/>
                    </a:lnTo>
                    <a:lnTo>
                      <a:pt x="110" y="143"/>
                    </a:lnTo>
                    <a:lnTo>
                      <a:pt x="107" y="147"/>
                    </a:lnTo>
                    <a:lnTo>
                      <a:pt x="106" y="150"/>
                    </a:lnTo>
                    <a:lnTo>
                      <a:pt x="104" y="156"/>
                    </a:lnTo>
                    <a:lnTo>
                      <a:pt x="103" y="161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6" y="174"/>
                    </a:lnTo>
                    <a:lnTo>
                      <a:pt x="108" y="181"/>
                    </a:lnTo>
                    <a:lnTo>
                      <a:pt x="115" y="193"/>
                    </a:lnTo>
                    <a:lnTo>
                      <a:pt x="120" y="198"/>
                    </a:lnTo>
                    <a:lnTo>
                      <a:pt x="124" y="202"/>
                    </a:lnTo>
                    <a:lnTo>
                      <a:pt x="128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42" y="219"/>
                    </a:lnTo>
                    <a:lnTo>
                      <a:pt x="148" y="230"/>
                    </a:lnTo>
                    <a:lnTo>
                      <a:pt x="155" y="242"/>
                    </a:lnTo>
                    <a:lnTo>
                      <a:pt x="164" y="251"/>
                    </a:lnTo>
                    <a:lnTo>
                      <a:pt x="164" y="251"/>
                    </a:lnTo>
                    <a:lnTo>
                      <a:pt x="162" y="262"/>
                    </a:lnTo>
                    <a:lnTo>
                      <a:pt x="160" y="273"/>
                    </a:lnTo>
                    <a:lnTo>
                      <a:pt x="156" y="282"/>
                    </a:lnTo>
                    <a:lnTo>
                      <a:pt x="151" y="289"/>
                    </a:lnTo>
                    <a:lnTo>
                      <a:pt x="146" y="297"/>
                    </a:lnTo>
                    <a:lnTo>
                      <a:pt x="139" y="303"/>
                    </a:lnTo>
                    <a:lnTo>
                      <a:pt x="133" y="309"/>
                    </a:lnTo>
                    <a:lnTo>
                      <a:pt x="126" y="312"/>
                    </a:lnTo>
                    <a:lnTo>
                      <a:pt x="113" y="319"/>
                    </a:lnTo>
                    <a:lnTo>
                      <a:pt x="102" y="323"/>
                    </a:lnTo>
                    <a:lnTo>
                      <a:pt x="92" y="325"/>
                    </a:lnTo>
                    <a:lnTo>
                      <a:pt x="92" y="325"/>
                    </a:lnTo>
                    <a:lnTo>
                      <a:pt x="75" y="328"/>
                    </a:lnTo>
                    <a:lnTo>
                      <a:pt x="61" y="333"/>
                    </a:lnTo>
                    <a:lnTo>
                      <a:pt x="49" y="341"/>
                    </a:lnTo>
                    <a:lnTo>
                      <a:pt x="38" y="350"/>
                    </a:lnTo>
                    <a:lnTo>
                      <a:pt x="29" y="360"/>
                    </a:lnTo>
                    <a:lnTo>
                      <a:pt x="21" y="372"/>
                    </a:lnTo>
                    <a:lnTo>
                      <a:pt x="14" y="384"/>
                    </a:lnTo>
                    <a:lnTo>
                      <a:pt x="11" y="397"/>
                    </a:lnTo>
                    <a:lnTo>
                      <a:pt x="7" y="410"/>
                    </a:lnTo>
                    <a:lnTo>
                      <a:pt x="3" y="423"/>
                    </a:lnTo>
                    <a:lnTo>
                      <a:pt x="0" y="446"/>
                    </a:lnTo>
                    <a:lnTo>
                      <a:pt x="0" y="46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4" y="480"/>
                    </a:lnTo>
                    <a:lnTo>
                      <a:pt x="9" y="485"/>
                    </a:lnTo>
                    <a:lnTo>
                      <a:pt x="18" y="490"/>
                    </a:lnTo>
                    <a:lnTo>
                      <a:pt x="31" y="495"/>
                    </a:lnTo>
                    <a:lnTo>
                      <a:pt x="49" y="500"/>
                    </a:lnTo>
                    <a:lnTo>
                      <a:pt x="71" y="505"/>
                    </a:lnTo>
                    <a:lnTo>
                      <a:pt x="99" y="509"/>
                    </a:lnTo>
                    <a:lnTo>
                      <a:pt x="133" y="513"/>
                    </a:lnTo>
                    <a:lnTo>
                      <a:pt x="133" y="513"/>
                    </a:lnTo>
                    <a:lnTo>
                      <a:pt x="144" y="491"/>
                    </a:lnTo>
                    <a:lnTo>
                      <a:pt x="144" y="4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5"/>
              <p:cNvSpPr>
                <a:spLocks/>
              </p:cNvSpPr>
              <p:nvPr/>
            </p:nvSpPr>
            <p:spPr bwMode="auto">
              <a:xfrm>
                <a:off x="2379663" y="0"/>
                <a:ext cx="503238" cy="814388"/>
              </a:xfrm>
              <a:custGeom>
                <a:avLst/>
                <a:gdLst>
                  <a:gd name="T0" fmla="*/ 214 w 317"/>
                  <a:gd name="T1" fmla="*/ 323 h 513"/>
                  <a:gd name="T2" fmla="*/ 184 w 317"/>
                  <a:gd name="T3" fmla="*/ 309 h 513"/>
                  <a:gd name="T4" fmla="*/ 167 w 317"/>
                  <a:gd name="T5" fmla="*/ 289 h 513"/>
                  <a:gd name="T6" fmla="*/ 155 w 317"/>
                  <a:gd name="T7" fmla="*/ 262 h 513"/>
                  <a:gd name="T8" fmla="*/ 162 w 317"/>
                  <a:gd name="T9" fmla="*/ 240 h 513"/>
                  <a:gd name="T10" fmla="*/ 180 w 317"/>
                  <a:gd name="T11" fmla="*/ 206 h 513"/>
                  <a:gd name="T12" fmla="*/ 185 w 317"/>
                  <a:gd name="T13" fmla="*/ 206 h 513"/>
                  <a:gd name="T14" fmla="*/ 198 w 317"/>
                  <a:gd name="T15" fmla="*/ 198 h 513"/>
                  <a:gd name="T16" fmla="*/ 211 w 317"/>
                  <a:gd name="T17" fmla="*/ 174 h 513"/>
                  <a:gd name="T18" fmla="*/ 213 w 317"/>
                  <a:gd name="T19" fmla="*/ 161 h 513"/>
                  <a:gd name="T20" fmla="*/ 209 w 317"/>
                  <a:gd name="T21" fmla="*/ 147 h 513"/>
                  <a:gd name="T22" fmla="*/ 196 w 317"/>
                  <a:gd name="T23" fmla="*/ 139 h 513"/>
                  <a:gd name="T24" fmla="*/ 200 w 317"/>
                  <a:gd name="T25" fmla="*/ 129 h 513"/>
                  <a:gd name="T26" fmla="*/ 199 w 317"/>
                  <a:gd name="T27" fmla="*/ 89 h 513"/>
                  <a:gd name="T28" fmla="*/ 189 w 317"/>
                  <a:gd name="T29" fmla="*/ 53 h 513"/>
                  <a:gd name="T30" fmla="*/ 162 w 317"/>
                  <a:gd name="T31" fmla="*/ 21 h 513"/>
                  <a:gd name="T32" fmla="*/ 114 w 317"/>
                  <a:gd name="T33" fmla="*/ 3 h 513"/>
                  <a:gd name="T34" fmla="*/ 76 w 317"/>
                  <a:gd name="T35" fmla="*/ 1 h 513"/>
                  <a:gd name="T36" fmla="*/ 33 w 317"/>
                  <a:gd name="T37" fmla="*/ 13 h 513"/>
                  <a:gd name="T38" fmla="*/ 6 w 317"/>
                  <a:gd name="T39" fmla="*/ 36 h 513"/>
                  <a:gd name="T40" fmla="*/ 11 w 317"/>
                  <a:gd name="T41" fmla="*/ 55 h 513"/>
                  <a:gd name="T42" fmla="*/ 40 w 317"/>
                  <a:gd name="T43" fmla="*/ 94 h 513"/>
                  <a:gd name="T44" fmla="*/ 52 w 317"/>
                  <a:gd name="T45" fmla="*/ 121 h 513"/>
                  <a:gd name="T46" fmla="*/ 63 w 317"/>
                  <a:gd name="T47" fmla="*/ 166 h 513"/>
                  <a:gd name="T48" fmla="*/ 64 w 317"/>
                  <a:gd name="T49" fmla="*/ 208 h 513"/>
                  <a:gd name="T50" fmla="*/ 72 w 317"/>
                  <a:gd name="T51" fmla="*/ 221 h 513"/>
                  <a:gd name="T52" fmla="*/ 79 w 317"/>
                  <a:gd name="T53" fmla="*/ 246 h 513"/>
                  <a:gd name="T54" fmla="*/ 78 w 317"/>
                  <a:gd name="T55" fmla="*/ 275 h 513"/>
                  <a:gd name="T56" fmla="*/ 72 w 317"/>
                  <a:gd name="T57" fmla="*/ 300 h 513"/>
                  <a:gd name="T58" fmla="*/ 52 w 317"/>
                  <a:gd name="T59" fmla="*/ 334 h 513"/>
                  <a:gd name="T60" fmla="*/ 24 w 317"/>
                  <a:gd name="T61" fmla="*/ 359 h 513"/>
                  <a:gd name="T62" fmla="*/ 9 w 317"/>
                  <a:gd name="T63" fmla="*/ 386 h 513"/>
                  <a:gd name="T64" fmla="*/ 15 w 317"/>
                  <a:gd name="T65" fmla="*/ 395 h 513"/>
                  <a:gd name="T66" fmla="*/ 25 w 317"/>
                  <a:gd name="T67" fmla="*/ 404 h 513"/>
                  <a:gd name="T68" fmla="*/ 50 w 317"/>
                  <a:gd name="T69" fmla="*/ 413 h 513"/>
                  <a:gd name="T70" fmla="*/ 87 w 317"/>
                  <a:gd name="T71" fmla="*/ 420 h 513"/>
                  <a:gd name="T72" fmla="*/ 135 w 317"/>
                  <a:gd name="T73" fmla="*/ 447 h 513"/>
                  <a:gd name="T74" fmla="*/ 173 w 317"/>
                  <a:gd name="T75" fmla="*/ 491 h 513"/>
                  <a:gd name="T76" fmla="*/ 185 w 317"/>
                  <a:gd name="T77" fmla="*/ 513 h 513"/>
                  <a:gd name="T78" fmla="*/ 270 w 317"/>
                  <a:gd name="T79" fmla="*/ 501 h 513"/>
                  <a:gd name="T80" fmla="*/ 307 w 317"/>
                  <a:gd name="T81" fmla="*/ 485 h 513"/>
                  <a:gd name="T82" fmla="*/ 316 w 317"/>
                  <a:gd name="T83" fmla="*/ 474 h 513"/>
                  <a:gd name="T84" fmla="*/ 313 w 317"/>
                  <a:gd name="T85" fmla="*/ 423 h 513"/>
                  <a:gd name="T86" fmla="*/ 302 w 317"/>
                  <a:gd name="T87" fmla="*/ 384 h 513"/>
                  <a:gd name="T88" fmla="*/ 279 w 317"/>
                  <a:gd name="T89" fmla="*/ 350 h 513"/>
                  <a:gd name="T90" fmla="*/ 241 w 317"/>
                  <a:gd name="T91" fmla="*/ 328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7" h="513">
                    <a:moveTo>
                      <a:pt x="226" y="325"/>
                    </a:moveTo>
                    <a:lnTo>
                      <a:pt x="226" y="325"/>
                    </a:lnTo>
                    <a:lnTo>
                      <a:pt x="214" y="323"/>
                    </a:lnTo>
                    <a:lnTo>
                      <a:pt x="204" y="319"/>
                    </a:lnTo>
                    <a:lnTo>
                      <a:pt x="191" y="312"/>
                    </a:lnTo>
                    <a:lnTo>
                      <a:pt x="184" y="309"/>
                    </a:lnTo>
                    <a:lnTo>
                      <a:pt x="177" y="303"/>
                    </a:lnTo>
                    <a:lnTo>
                      <a:pt x="172" y="297"/>
                    </a:lnTo>
                    <a:lnTo>
                      <a:pt x="167" y="289"/>
                    </a:lnTo>
                    <a:lnTo>
                      <a:pt x="162" y="282"/>
                    </a:lnTo>
                    <a:lnTo>
                      <a:pt x="158" y="273"/>
                    </a:lnTo>
                    <a:lnTo>
                      <a:pt x="155" y="262"/>
                    </a:lnTo>
                    <a:lnTo>
                      <a:pt x="154" y="251"/>
                    </a:lnTo>
                    <a:lnTo>
                      <a:pt x="154" y="251"/>
                    </a:lnTo>
                    <a:lnTo>
                      <a:pt x="162" y="240"/>
                    </a:lnTo>
                    <a:lnTo>
                      <a:pt x="169" y="230"/>
                    </a:lnTo>
                    <a:lnTo>
                      <a:pt x="175" y="219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5" y="206"/>
                    </a:lnTo>
                    <a:lnTo>
                      <a:pt x="185" y="206"/>
                    </a:lnTo>
                    <a:lnTo>
                      <a:pt x="189" y="204"/>
                    </a:lnTo>
                    <a:lnTo>
                      <a:pt x="194" y="202"/>
                    </a:lnTo>
                    <a:lnTo>
                      <a:pt x="198" y="198"/>
                    </a:lnTo>
                    <a:lnTo>
                      <a:pt x="202" y="193"/>
                    </a:lnTo>
                    <a:lnTo>
                      <a:pt x="208" y="181"/>
                    </a:lnTo>
                    <a:lnTo>
                      <a:pt x="211" y="174"/>
                    </a:lnTo>
                    <a:lnTo>
                      <a:pt x="212" y="167"/>
                    </a:lnTo>
                    <a:lnTo>
                      <a:pt x="212" y="167"/>
                    </a:lnTo>
                    <a:lnTo>
                      <a:pt x="213" y="161"/>
                    </a:lnTo>
                    <a:lnTo>
                      <a:pt x="213" y="156"/>
                    </a:lnTo>
                    <a:lnTo>
                      <a:pt x="212" y="150"/>
                    </a:lnTo>
                    <a:lnTo>
                      <a:pt x="209" y="147"/>
                    </a:lnTo>
                    <a:lnTo>
                      <a:pt x="207" y="143"/>
                    </a:lnTo>
                    <a:lnTo>
                      <a:pt x="204" y="141"/>
                    </a:lnTo>
                    <a:lnTo>
                      <a:pt x="196" y="139"/>
                    </a:lnTo>
                    <a:lnTo>
                      <a:pt x="196" y="139"/>
                    </a:lnTo>
                    <a:lnTo>
                      <a:pt x="199" y="135"/>
                    </a:lnTo>
                    <a:lnTo>
                      <a:pt x="200" y="129"/>
                    </a:lnTo>
                    <a:lnTo>
                      <a:pt x="202" y="112"/>
                    </a:lnTo>
                    <a:lnTo>
                      <a:pt x="200" y="100"/>
                    </a:lnTo>
                    <a:lnTo>
                      <a:pt x="199" y="89"/>
                    </a:lnTo>
                    <a:lnTo>
                      <a:pt x="198" y="77"/>
                    </a:lnTo>
                    <a:lnTo>
                      <a:pt x="194" y="64"/>
                    </a:lnTo>
                    <a:lnTo>
                      <a:pt x="189" y="53"/>
                    </a:lnTo>
                    <a:lnTo>
                      <a:pt x="181" y="41"/>
                    </a:lnTo>
                    <a:lnTo>
                      <a:pt x="172" y="30"/>
                    </a:lnTo>
                    <a:lnTo>
                      <a:pt x="162" y="21"/>
                    </a:lnTo>
                    <a:lnTo>
                      <a:pt x="148" y="12"/>
                    </a:lnTo>
                    <a:lnTo>
                      <a:pt x="132" y="6"/>
                    </a:lnTo>
                    <a:lnTo>
                      <a:pt x="114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6" y="1"/>
                    </a:lnTo>
                    <a:lnTo>
                      <a:pt x="60" y="4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3" y="19"/>
                    </a:lnTo>
                    <a:lnTo>
                      <a:pt x="14" y="27"/>
                    </a:lnTo>
                    <a:lnTo>
                      <a:pt x="6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1" y="55"/>
                    </a:lnTo>
                    <a:lnTo>
                      <a:pt x="22" y="67"/>
                    </a:lnTo>
                    <a:lnTo>
                      <a:pt x="32" y="80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7" y="107"/>
                    </a:lnTo>
                    <a:lnTo>
                      <a:pt x="52" y="121"/>
                    </a:lnTo>
                    <a:lnTo>
                      <a:pt x="56" y="136"/>
                    </a:lnTo>
                    <a:lnTo>
                      <a:pt x="60" y="150"/>
                    </a:lnTo>
                    <a:lnTo>
                      <a:pt x="63" y="166"/>
                    </a:lnTo>
                    <a:lnTo>
                      <a:pt x="64" y="180"/>
                    </a:lnTo>
                    <a:lnTo>
                      <a:pt x="65" y="194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9" y="215"/>
                    </a:lnTo>
                    <a:lnTo>
                      <a:pt x="72" y="221"/>
                    </a:lnTo>
                    <a:lnTo>
                      <a:pt x="76" y="229"/>
                    </a:lnTo>
                    <a:lnTo>
                      <a:pt x="78" y="238"/>
                    </a:lnTo>
                    <a:lnTo>
                      <a:pt x="79" y="246"/>
                    </a:lnTo>
                    <a:lnTo>
                      <a:pt x="79" y="255"/>
                    </a:lnTo>
                    <a:lnTo>
                      <a:pt x="79" y="265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76" y="287"/>
                    </a:lnTo>
                    <a:lnTo>
                      <a:pt x="72" y="300"/>
                    </a:lnTo>
                    <a:lnTo>
                      <a:pt x="67" y="311"/>
                    </a:lnTo>
                    <a:lnTo>
                      <a:pt x="60" y="323"/>
                    </a:lnTo>
                    <a:lnTo>
                      <a:pt x="52" y="334"/>
                    </a:lnTo>
                    <a:lnTo>
                      <a:pt x="43" y="343"/>
                    </a:lnTo>
                    <a:lnTo>
                      <a:pt x="34" y="352"/>
                    </a:lnTo>
                    <a:lnTo>
                      <a:pt x="24" y="359"/>
                    </a:lnTo>
                    <a:lnTo>
                      <a:pt x="24" y="359"/>
                    </a:lnTo>
                    <a:lnTo>
                      <a:pt x="16" y="373"/>
                    </a:lnTo>
                    <a:lnTo>
                      <a:pt x="9" y="386"/>
                    </a:lnTo>
                    <a:lnTo>
                      <a:pt x="9" y="386"/>
                    </a:lnTo>
                    <a:lnTo>
                      <a:pt x="11" y="391"/>
                    </a:lnTo>
                    <a:lnTo>
                      <a:pt x="15" y="395"/>
                    </a:lnTo>
                    <a:lnTo>
                      <a:pt x="20" y="400"/>
                    </a:lnTo>
                    <a:lnTo>
                      <a:pt x="25" y="404"/>
                    </a:lnTo>
                    <a:lnTo>
                      <a:pt x="25" y="404"/>
                    </a:lnTo>
                    <a:lnTo>
                      <a:pt x="33" y="408"/>
                    </a:lnTo>
                    <a:lnTo>
                      <a:pt x="41" y="410"/>
                    </a:lnTo>
                    <a:lnTo>
                      <a:pt x="50" y="413"/>
                    </a:lnTo>
                    <a:lnTo>
                      <a:pt x="50" y="413"/>
                    </a:lnTo>
                    <a:lnTo>
                      <a:pt x="68" y="415"/>
                    </a:lnTo>
                    <a:lnTo>
                      <a:pt x="87" y="420"/>
                    </a:lnTo>
                    <a:lnTo>
                      <a:pt x="104" y="428"/>
                    </a:lnTo>
                    <a:lnTo>
                      <a:pt x="121" y="437"/>
                    </a:lnTo>
                    <a:lnTo>
                      <a:pt x="135" y="447"/>
                    </a:lnTo>
                    <a:lnTo>
                      <a:pt x="149" y="460"/>
                    </a:lnTo>
                    <a:lnTo>
                      <a:pt x="162" y="474"/>
                    </a:lnTo>
                    <a:lnTo>
                      <a:pt x="173" y="491"/>
                    </a:lnTo>
                    <a:lnTo>
                      <a:pt x="173" y="491"/>
                    </a:lnTo>
                    <a:lnTo>
                      <a:pt x="185" y="513"/>
                    </a:lnTo>
                    <a:lnTo>
                      <a:pt x="185" y="513"/>
                    </a:lnTo>
                    <a:lnTo>
                      <a:pt x="220" y="510"/>
                    </a:lnTo>
                    <a:lnTo>
                      <a:pt x="247" y="505"/>
                    </a:lnTo>
                    <a:lnTo>
                      <a:pt x="270" y="501"/>
                    </a:lnTo>
                    <a:lnTo>
                      <a:pt x="286" y="495"/>
                    </a:lnTo>
                    <a:lnTo>
                      <a:pt x="299" y="490"/>
                    </a:lnTo>
                    <a:lnTo>
                      <a:pt x="307" y="485"/>
                    </a:lnTo>
                    <a:lnTo>
                      <a:pt x="313" y="480"/>
                    </a:lnTo>
                    <a:lnTo>
                      <a:pt x="316" y="474"/>
                    </a:lnTo>
                    <a:lnTo>
                      <a:pt x="316" y="474"/>
                    </a:lnTo>
                    <a:lnTo>
                      <a:pt x="317" y="464"/>
                    </a:lnTo>
                    <a:lnTo>
                      <a:pt x="317" y="446"/>
                    </a:lnTo>
                    <a:lnTo>
                      <a:pt x="313" y="423"/>
                    </a:lnTo>
                    <a:lnTo>
                      <a:pt x="311" y="410"/>
                    </a:lnTo>
                    <a:lnTo>
                      <a:pt x="307" y="397"/>
                    </a:lnTo>
                    <a:lnTo>
                      <a:pt x="302" y="384"/>
                    </a:lnTo>
                    <a:lnTo>
                      <a:pt x="295" y="372"/>
                    </a:lnTo>
                    <a:lnTo>
                      <a:pt x="288" y="360"/>
                    </a:lnTo>
                    <a:lnTo>
                      <a:pt x="279" y="350"/>
                    </a:lnTo>
                    <a:lnTo>
                      <a:pt x="268" y="341"/>
                    </a:lnTo>
                    <a:lnTo>
                      <a:pt x="256" y="333"/>
                    </a:lnTo>
                    <a:lnTo>
                      <a:pt x="241" y="328"/>
                    </a:lnTo>
                    <a:lnTo>
                      <a:pt x="226" y="325"/>
                    </a:lnTo>
                    <a:lnTo>
                      <a:pt x="226" y="3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6"/>
              <p:cNvSpPr>
                <a:spLocks/>
              </p:cNvSpPr>
              <p:nvPr/>
            </p:nvSpPr>
            <p:spPr bwMode="auto">
              <a:xfrm>
                <a:off x="1736726" y="90488"/>
                <a:ext cx="893763" cy="1028700"/>
              </a:xfrm>
              <a:custGeom>
                <a:avLst/>
                <a:gdLst>
                  <a:gd name="T0" fmla="*/ 420 w 563"/>
                  <a:gd name="T1" fmla="*/ 399 h 648"/>
                  <a:gd name="T2" fmla="*/ 380 w 563"/>
                  <a:gd name="T3" fmla="*/ 372 h 648"/>
                  <a:gd name="T4" fmla="*/ 360 w 563"/>
                  <a:gd name="T5" fmla="*/ 329 h 648"/>
                  <a:gd name="T6" fmla="*/ 376 w 563"/>
                  <a:gd name="T7" fmla="*/ 289 h 648"/>
                  <a:gd name="T8" fmla="*/ 393 w 563"/>
                  <a:gd name="T9" fmla="*/ 258 h 648"/>
                  <a:gd name="T10" fmla="*/ 407 w 563"/>
                  <a:gd name="T11" fmla="*/ 253 h 648"/>
                  <a:gd name="T12" fmla="*/ 425 w 563"/>
                  <a:gd name="T13" fmla="*/ 226 h 648"/>
                  <a:gd name="T14" fmla="*/ 432 w 563"/>
                  <a:gd name="T15" fmla="*/ 201 h 648"/>
                  <a:gd name="T16" fmla="*/ 424 w 563"/>
                  <a:gd name="T17" fmla="*/ 180 h 648"/>
                  <a:gd name="T18" fmla="*/ 411 w 563"/>
                  <a:gd name="T19" fmla="*/ 173 h 648"/>
                  <a:gd name="T20" fmla="*/ 416 w 563"/>
                  <a:gd name="T21" fmla="*/ 138 h 648"/>
                  <a:gd name="T22" fmla="*/ 407 w 563"/>
                  <a:gd name="T23" fmla="*/ 81 h 648"/>
                  <a:gd name="T24" fmla="*/ 374 w 563"/>
                  <a:gd name="T25" fmla="*/ 30 h 648"/>
                  <a:gd name="T26" fmla="*/ 340 w 563"/>
                  <a:gd name="T27" fmla="*/ 10 h 648"/>
                  <a:gd name="T28" fmla="*/ 294 w 563"/>
                  <a:gd name="T29" fmla="*/ 0 h 648"/>
                  <a:gd name="T30" fmla="*/ 253 w 563"/>
                  <a:gd name="T31" fmla="*/ 1 h 648"/>
                  <a:gd name="T32" fmla="*/ 209 w 563"/>
                  <a:gd name="T33" fmla="*/ 14 h 648"/>
                  <a:gd name="T34" fmla="*/ 178 w 563"/>
                  <a:gd name="T35" fmla="*/ 37 h 648"/>
                  <a:gd name="T36" fmla="*/ 148 w 563"/>
                  <a:gd name="T37" fmla="*/ 96 h 648"/>
                  <a:gd name="T38" fmla="*/ 145 w 563"/>
                  <a:gd name="T39" fmla="*/ 151 h 648"/>
                  <a:gd name="T40" fmla="*/ 150 w 563"/>
                  <a:gd name="T41" fmla="*/ 173 h 648"/>
                  <a:gd name="T42" fmla="*/ 135 w 563"/>
                  <a:gd name="T43" fmla="*/ 183 h 648"/>
                  <a:gd name="T44" fmla="*/ 131 w 563"/>
                  <a:gd name="T45" fmla="*/ 209 h 648"/>
                  <a:gd name="T46" fmla="*/ 140 w 563"/>
                  <a:gd name="T47" fmla="*/ 235 h 648"/>
                  <a:gd name="T48" fmla="*/ 160 w 563"/>
                  <a:gd name="T49" fmla="*/ 257 h 648"/>
                  <a:gd name="T50" fmla="*/ 172 w 563"/>
                  <a:gd name="T51" fmla="*/ 258 h 648"/>
                  <a:gd name="T52" fmla="*/ 194 w 563"/>
                  <a:gd name="T53" fmla="*/ 303 h 648"/>
                  <a:gd name="T54" fmla="*/ 200 w 563"/>
                  <a:gd name="T55" fmla="*/ 342 h 648"/>
                  <a:gd name="T56" fmla="*/ 175 w 563"/>
                  <a:gd name="T57" fmla="*/ 380 h 648"/>
                  <a:gd name="T58" fmla="*/ 128 w 563"/>
                  <a:gd name="T59" fmla="*/ 405 h 648"/>
                  <a:gd name="T60" fmla="*/ 95 w 563"/>
                  <a:gd name="T61" fmla="*/ 412 h 648"/>
                  <a:gd name="T62" fmla="*/ 61 w 563"/>
                  <a:gd name="T63" fmla="*/ 428 h 648"/>
                  <a:gd name="T64" fmla="*/ 19 w 563"/>
                  <a:gd name="T65" fmla="*/ 483 h 648"/>
                  <a:gd name="T66" fmla="*/ 1 w 563"/>
                  <a:gd name="T67" fmla="*/ 546 h 648"/>
                  <a:gd name="T68" fmla="*/ 1 w 563"/>
                  <a:gd name="T69" fmla="*/ 596 h 648"/>
                  <a:gd name="T70" fmla="*/ 11 w 563"/>
                  <a:gd name="T71" fmla="*/ 608 h 648"/>
                  <a:gd name="T72" fmla="*/ 47 w 563"/>
                  <a:gd name="T73" fmla="*/ 624 h 648"/>
                  <a:gd name="T74" fmla="*/ 121 w 563"/>
                  <a:gd name="T75" fmla="*/ 640 h 648"/>
                  <a:gd name="T76" fmla="*/ 243 w 563"/>
                  <a:gd name="T77" fmla="*/ 648 h 648"/>
                  <a:gd name="T78" fmla="*/ 357 w 563"/>
                  <a:gd name="T79" fmla="*/ 646 h 648"/>
                  <a:gd name="T80" fmla="*/ 465 w 563"/>
                  <a:gd name="T81" fmla="*/ 636 h 648"/>
                  <a:gd name="T82" fmla="*/ 528 w 563"/>
                  <a:gd name="T83" fmla="*/ 621 h 648"/>
                  <a:gd name="T84" fmla="*/ 556 w 563"/>
                  <a:gd name="T85" fmla="*/ 604 h 648"/>
                  <a:gd name="T86" fmla="*/ 563 w 563"/>
                  <a:gd name="T87" fmla="*/ 591 h 648"/>
                  <a:gd name="T88" fmla="*/ 559 w 563"/>
                  <a:gd name="T89" fmla="*/ 531 h 648"/>
                  <a:gd name="T90" fmla="*/ 536 w 563"/>
                  <a:gd name="T91" fmla="*/ 466 h 648"/>
                  <a:gd name="T92" fmla="*/ 493 w 563"/>
                  <a:gd name="T93" fmla="*/ 423 h 648"/>
                  <a:gd name="T94" fmla="*/ 457 w 563"/>
                  <a:gd name="T95" fmla="*/ 4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648">
                    <a:moveTo>
                      <a:pt x="447" y="408"/>
                    </a:moveTo>
                    <a:lnTo>
                      <a:pt x="447" y="408"/>
                    </a:lnTo>
                    <a:lnTo>
                      <a:pt x="434" y="405"/>
                    </a:lnTo>
                    <a:lnTo>
                      <a:pt x="420" y="399"/>
                    </a:lnTo>
                    <a:lnTo>
                      <a:pt x="403" y="392"/>
                    </a:lnTo>
                    <a:lnTo>
                      <a:pt x="396" y="387"/>
                    </a:lnTo>
                    <a:lnTo>
                      <a:pt x="387" y="380"/>
                    </a:lnTo>
                    <a:lnTo>
                      <a:pt x="380" y="372"/>
                    </a:lnTo>
                    <a:lnTo>
                      <a:pt x="373" y="363"/>
                    </a:lnTo>
                    <a:lnTo>
                      <a:pt x="367" y="353"/>
                    </a:lnTo>
                    <a:lnTo>
                      <a:pt x="362" y="342"/>
                    </a:lnTo>
                    <a:lnTo>
                      <a:pt x="360" y="329"/>
                    </a:lnTo>
                    <a:lnTo>
                      <a:pt x="357" y="315"/>
                    </a:lnTo>
                    <a:lnTo>
                      <a:pt x="357" y="315"/>
                    </a:lnTo>
                    <a:lnTo>
                      <a:pt x="367" y="302"/>
                    </a:lnTo>
                    <a:lnTo>
                      <a:pt x="376" y="289"/>
                    </a:lnTo>
                    <a:lnTo>
                      <a:pt x="384" y="273"/>
                    </a:lnTo>
                    <a:lnTo>
                      <a:pt x="389" y="258"/>
                    </a:lnTo>
                    <a:lnTo>
                      <a:pt x="389" y="258"/>
                    </a:lnTo>
                    <a:lnTo>
                      <a:pt x="393" y="258"/>
                    </a:lnTo>
                    <a:lnTo>
                      <a:pt x="397" y="258"/>
                    </a:lnTo>
                    <a:lnTo>
                      <a:pt x="397" y="258"/>
                    </a:lnTo>
                    <a:lnTo>
                      <a:pt x="402" y="257"/>
                    </a:lnTo>
                    <a:lnTo>
                      <a:pt x="407" y="253"/>
                    </a:lnTo>
                    <a:lnTo>
                      <a:pt x="412" y="248"/>
                    </a:lnTo>
                    <a:lnTo>
                      <a:pt x="418" y="241"/>
                    </a:lnTo>
                    <a:lnTo>
                      <a:pt x="421" y="235"/>
                    </a:lnTo>
                    <a:lnTo>
                      <a:pt x="425" y="226"/>
                    </a:lnTo>
                    <a:lnTo>
                      <a:pt x="429" y="218"/>
                    </a:lnTo>
                    <a:lnTo>
                      <a:pt x="430" y="209"/>
                    </a:lnTo>
                    <a:lnTo>
                      <a:pt x="430" y="209"/>
                    </a:lnTo>
                    <a:lnTo>
                      <a:pt x="432" y="201"/>
                    </a:lnTo>
                    <a:lnTo>
                      <a:pt x="432" y="194"/>
                    </a:lnTo>
                    <a:lnTo>
                      <a:pt x="429" y="187"/>
                    </a:lnTo>
                    <a:lnTo>
                      <a:pt x="428" y="183"/>
                    </a:lnTo>
                    <a:lnTo>
                      <a:pt x="424" y="180"/>
                    </a:lnTo>
                    <a:lnTo>
                      <a:pt x="420" y="176"/>
                    </a:lnTo>
                    <a:lnTo>
                      <a:pt x="416" y="174"/>
                    </a:lnTo>
                    <a:lnTo>
                      <a:pt x="411" y="173"/>
                    </a:lnTo>
                    <a:lnTo>
                      <a:pt x="411" y="173"/>
                    </a:lnTo>
                    <a:lnTo>
                      <a:pt x="414" y="168"/>
                    </a:lnTo>
                    <a:lnTo>
                      <a:pt x="415" y="160"/>
                    </a:lnTo>
                    <a:lnTo>
                      <a:pt x="416" y="151"/>
                    </a:lnTo>
                    <a:lnTo>
                      <a:pt x="416" y="138"/>
                    </a:lnTo>
                    <a:lnTo>
                      <a:pt x="416" y="126"/>
                    </a:lnTo>
                    <a:lnTo>
                      <a:pt x="415" y="111"/>
                    </a:lnTo>
                    <a:lnTo>
                      <a:pt x="411" y="96"/>
                    </a:lnTo>
                    <a:lnTo>
                      <a:pt x="407" y="81"/>
                    </a:lnTo>
                    <a:lnTo>
                      <a:pt x="401" y="65"/>
                    </a:lnTo>
                    <a:lnTo>
                      <a:pt x="392" y="50"/>
                    </a:lnTo>
                    <a:lnTo>
                      <a:pt x="380" y="37"/>
                    </a:lnTo>
                    <a:lnTo>
                      <a:pt x="374" y="30"/>
                    </a:lnTo>
                    <a:lnTo>
                      <a:pt x="366" y="24"/>
                    </a:lnTo>
                    <a:lnTo>
                      <a:pt x="358" y="19"/>
                    </a:lnTo>
                    <a:lnTo>
                      <a:pt x="351" y="14"/>
                    </a:lnTo>
                    <a:lnTo>
                      <a:pt x="340" y="10"/>
                    </a:lnTo>
                    <a:lnTo>
                      <a:pt x="330" y="6"/>
                    </a:lnTo>
                    <a:lnTo>
                      <a:pt x="320" y="3"/>
                    </a:lnTo>
                    <a:lnTo>
                      <a:pt x="307" y="1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6" y="0"/>
                    </a:lnTo>
                    <a:lnTo>
                      <a:pt x="253" y="1"/>
                    </a:lnTo>
                    <a:lnTo>
                      <a:pt x="240" y="3"/>
                    </a:lnTo>
                    <a:lnTo>
                      <a:pt x="229" y="6"/>
                    </a:lnTo>
                    <a:lnTo>
                      <a:pt x="218" y="10"/>
                    </a:lnTo>
                    <a:lnTo>
                      <a:pt x="209" y="14"/>
                    </a:lnTo>
                    <a:lnTo>
                      <a:pt x="200" y="19"/>
                    </a:lnTo>
                    <a:lnTo>
                      <a:pt x="191" y="24"/>
                    </a:lnTo>
                    <a:lnTo>
                      <a:pt x="185" y="30"/>
                    </a:lnTo>
                    <a:lnTo>
                      <a:pt x="178" y="37"/>
                    </a:lnTo>
                    <a:lnTo>
                      <a:pt x="167" y="50"/>
                    </a:lnTo>
                    <a:lnTo>
                      <a:pt x="158" y="65"/>
                    </a:lnTo>
                    <a:lnTo>
                      <a:pt x="151" y="81"/>
                    </a:lnTo>
                    <a:lnTo>
                      <a:pt x="148" y="96"/>
                    </a:lnTo>
                    <a:lnTo>
                      <a:pt x="145" y="111"/>
                    </a:lnTo>
                    <a:lnTo>
                      <a:pt x="144" y="126"/>
                    </a:lnTo>
                    <a:lnTo>
                      <a:pt x="144" y="138"/>
                    </a:lnTo>
                    <a:lnTo>
                      <a:pt x="145" y="151"/>
                    </a:lnTo>
                    <a:lnTo>
                      <a:pt x="146" y="160"/>
                    </a:lnTo>
                    <a:lnTo>
                      <a:pt x="149" y="168"/>
                    </a:lnTo>
                    <a:lnTo>
                      <a:pt x="150" y="173"/>
                    </a:lnTo>
                    <a:lnTo>
                      <a:pt x="150" y="173"/>
                    </a:lnTo>
                    <a:lnTo>
                      <a:pt x="146" y="174"/>
                    </a:lnTo>
                    <a:lnTo>
                      <a:pt x="141" y="176"/>
                    </a:lnTo>
                    <a:lnTo>
                      <a:pt x="137" y="180"/>
                    </a:lnTo>
                    <a:lnTo>
                      <a:pt x="135" y="183"/>
                    </a:lnTo>
                    <a:lnTo>
                      <a:pt x="132" y="187"/>
                    </a:lnTo>
                    <a:lnTo>
                      <a:pt x="131" y="194"/>
                    </a:lnTo>
                    <a:lnTo>
                      <a:pt x="130" y="201"/>
                    </a:lnTo>
                    <a:lnTo>
                      <a:pt x="131" y="209"/>
                    </a:lnTo>
                    <a:lnTo>
                      <a:pt x="131" y="209"/>
                    </a:lnTo>
                    <a:lnTo>
                      <a:pt x="133" y="218"/>
                    </a:lnTo>
                    <a:lnTo>
                      <a:pt x="136" y="226"/>
                    </a:lnTo>
                    <a:lnTo>
                      <a:pt x="140" y="235"/>
                    </a:lnTo>
                    <a:lnTo>
                      <a:pt x="145" y="241"/>
                    </a:lnTo>
                    <a:lnTo>
                      <a:pt x="150" y="248"/>
                    </a:lnTo>
                    <a:lnTo>
                      <a:pt x="155" y="253"/>
                    </a:lnTo>
                    <a:lnTo>
                      <a:pt x="160" y="257"/>
                    </a:lnTo>
                    <a:lnTo>
                      <a:pt x="164" y="258"/>
                    </a:lnTo>
                    <a:lnTo>
                      <a:pt x="164" y="258"/>
                    </a:lnTo>
                    <a:lnTo>
                      <a:pt x="169" y="258"/>
                    </a:lnTo>
                    <a:lnTo>
                      <a:pt x="172" y="258"/>
                    </a:lnTo>
                    <a:lnTo>
                      <a:pt x="172" y="258"/>
                    </a:lnTo>
                    <a:lnTo>
                      <a:pt x="178" y="273"/>
                    </a:lnTo>
                    <a:lnTo>
                      <a:pt x="186" y="289"/>
                    </a:lnTo>
                    <a:lnTo>
                      <a:pt x="194" y="303"/>
                    </a:lnTo>
                    <a:lnTo>
                      <a:pt x="204" y="315"/>
                    </a:lnTo>
                    <a:lnTo>
                      <a:pt x="204" y="315"/>
                    </a:lnTo>
                    <a:lnTo>
                      <a:pt x="203" y="329"/>
                    </a:lnTo>
                    <a:lnTo>
                      <a:pt x="200" y="342"/>
                    </a:lnTo>
                    <a:lnTo>
                      <a:pt x="195" y="353"/>
                    </a:lnTo>
                    <a:lnTo>
                      <a:pt x="189" y="363"/>
                    </a:lnTo>
                    <a:lnTo>
                      <a:pt x="182" y="372"/>
                    </a:lnTo>
                    <a:lnTo>
                      <a:pt x="175" y="380"/>
                    </a:lnTo>
                    <a:lnTo>
                      <a:pt x="167" y="387"/>
                    </a:lnTo>
                    <a:lnTo>
                      <a:pt x="158" y="392"/>
                    </a:lnTo>
                    <a:lnTo>
                      <a:pt x="142" y="399"/>
                    </a:lnTo>
                    <a:lnTo>
                      <a:pt x="128" y="405"/>
                    </a:lnTo>
                    <a:lnTo>
                      <a:pt x="114" y="408"/>
                    </a:lnTo>
                    <a:lnTo>
                      <a:pt x="114" y="408"/>
                    </a:lnTo>
                    <a:lnTo>
                      <a:pt x="104" y="410"/>
                    </a:lnTo>
                    <a:lnTo>
                      <a:pt x="95" y="412"/>
                    </a:lnTo>
                    <a:lnTo>
                      <a:pt x="85" y="415"/>
                    </a:lnTo>
                    <a:lnTo>
                      <a:pt x="77" y="419"/>
                    </a:lnTo>
                    <a:lnTo>
                      <a:pt x="68" y="423"/>
                    </a:lnTo>
                    <a:lnTo>
                      <a:pt x="61" y="428"/>
                    </a:lnTo>
                    <a:lnTo>
                      <a:pt x="47" y="439"/>
                    </a:lnTo>
                    <a:lnTo>
                      <a:pt x="36" y="452"/>
                    </a:lnTo>
                    <a:lnTo>
                      <a:pt x="27" y="466"/>
                    </a:lnTo>
                    <a:lnTo>
                      <a:pt x="19" y="483"/>
                    </a:lnTo>
                    <a:lnTo>
                      <a:pt x="13" y="498"/>
                    </a:lnTo>
                    <a:lnTo>
                      <a:pt x="7" y="515"/>
                    </a:lnTo>
                    <a:lnTo>
                      <a:pt x="4" y="531"/>
                    </a:lnTo>
                    <a:lnTo>
                      <a:pt x="1" y="546"/>
                    </a:lnTo>
                    <a:lnTo>
                      <a:pt x="0" y="560"/>
                    </a:lnTo>
                    <a:lnTo>
                      <a:pt x="0" y="582"/>
                    </a:lnTo>
                    <a:lnTo>
                      <a:pt x="0" y="591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4" y="600"/>
                    </a:lnTo>
                    <a:lnTo>
                      <a:pt x="6" y="604"/>
                    </a:lnTo>
                    <a:lnTo>
                      <a:pt x="11" y="608"/>
                    </a:lnTo>
                    <a:lnTo>
                      <a:pt x="18" y="612"/>
                    </a:lnTo>
                    <a:lnTo>
                      <a:pt x="25" y="617"/>
                    </a:lnTo>
                    <a:lnTo>
                      <a:pt x="36" y="621"/>
                    </a:lnTo>
                    <a:lnTo>
                      <a:pt x="47" y="624"/>
                    </a:lnTo>
                    <a:lnTo>
                      <a:pt x="63" y="630"/>
                    </a:lnTo>
                    <a:lnTo>
                      <a:pt x="79" y="633"/>
                    </a:lnTo>
                    <a:lnTo>
                      <a:pt x="99" y="636"/>
                    </a:lnTo>
                    <a:lnTo>
                      <a:pt x="121" y="640"/>
                    </a:lnTo>
                    <a:lnTo>
                      <a:pt x="146" y="642"/>
                    </a:lnTo>
                    <a:lnTo>
                      <a:pt x="175" y="645"/>
                    </a:lnTo>
                    <a:lnTo>
                      <a:pt x="207" y="646"/>
                    </a:lnTo>
                    <a:lnTo>
                      <a:pt x="243" y="648"/>
                    </a:lnTo>
                    <a:lnTo>
                      <a:pt x="281" y="648"/>
                    </a:lnTo>
                    <a:lnTo>
                      <a:pt x="281" y="648"/>
                    </a:lnTo>
                    <a:lnTo>
                      <a:pt x="321" y="648"/>
                    </a:lnTo>
                    <a:lnTo>
                      <a:pt x="357" y="646"/>
                    </a:lnTo>
                    <a:lnTo>
                      <a:pt x="389" y="645"/>
                    </a:lnTo>
                    <a:lnTo>
                      <a:pt x="418" y="642"/>
                    </a:lnTo>
                    <a:lnTo>
                      <a:pt x="443" y="640"/>
                    </a:lnTo>
                    <a:lnTo>
                      <a:pt x="465" y="636"/>
                    </a:lnTo>
                    <a:lnTo>
                      <a:pt x="486" y="633"/>
                    </a:lnTo>
                    <a:lnTo>
                      <a:pt x="502" y="630"/>
                    </a:lnTo>
                    <a:lnTo>
                      <a:pt x="517" y="624"/>
                    </a:lnTo>
                    <a:lnTo>
                      <a:pt x="528" y="621"/>
                    </a:lnTo>
                    <a:lnTo>
                      <a:pt x="538" y="617"/>
                    </a:lnTo>
                    <a:lnTo>
                      <a:pt x="546" y="612"/>
                    </a:lnTo>
                    <a:lnTo>
                      <a:pt x="551" y="608"/>
                    </a:lnTo>
                    <a:lnTo>
                      <a:pt x="556" y="604"/>
                    </a:lnTo>
                    <a:lnTo>
                      <a:pt x="559" y="600"/>
                    </a:lnTo>
                    <a:lnTo>
                      <a:pt x="562" y="596"/>
                    </a:lnTo>
                    <a:lnTo>
                      <a:pt x="562" y="596"/>
                    </a:lnTo>
                    <a:lnTo>
                      <a:pt x="563" y="591"/>
                    </a:lnTo>
                    <a:lnTo>
                      <a:pt x="563" y="582"/>
                    </a:lnTo>
                    <a:lnTo>
                      <a:pt x="563" y="560"/>
                    </a:lnTo>
                    <a:lnTo>
                      <a:pt x="562" y="546"/>
                    </a:lnTo>
                    <a:lnTo>
                      <a:pt x="559" y="531"/>
                    </a:lnTo>
                    <a:lnTo>
                      <a:pt x="555" y="515"/>
                    </a:lnTo>
                    <a:lnTo>
                      <a:pt x="550" y="498"/>
                    </a:lnTo>
                    <a:lnTo>
                      <a:pt x="544" y="483"/>
                    </a:lnTo>
                    <a:lnTo>
                      <a:pt x="536" y="466"/>
                    </a:lnTo>
                    <a:lnTo>
                      <a:pt x="527" y="452"/>
                    </a:lnTo>
                    <a:lnTo>
                      <a:pt x="515" y="439"/>
                    </a:lnTo>
                    <a:lnTo>
                      <a:pt x="501" y="428"/>
                    </a:lnTo>
                    <a:lnTo>
                      <a:pt x="493" y="423"/>
                    </a:lnTo>
                    <a:lnTo>
                      <a:pt x="486" y="419"/>
                    </a:lnTo>
                    <a:lnTo>
                      <a:pt x="477" y="415"/>
                    </a:lnTo>
                    <a:lnTo>
                      <a:pt x="468" y="412"/>
                    </a:lnTo>
                    <a:lnTo>
                      <a:pt x="457" y="410"/>
                    </a:lnTo>
                    <a:lnTo>
                      <a:pt x="447" y="408"/>
                    </a:lnTo>
                    <a:lnTo>
                      <a:pt x="447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" name="그룹 57"/>
            <p:cNvGrpSpPr/>
            <p:nvPr userDrawn="1"/>
          </p:nvGrpSpPr>
          <p:grpSpPr>
            <a:xfrm flipH="1">
              <a:off x="164095" y="6174505"/>
              <a:ext cx="578902" cy="473342"/>
              <a:chOff x="1500188" y="3827463"/>
              <a:chExt cx="1366838" cy="1117600"/>
            </a:xfrm>
            <a:solidFill>
              <a:schemeClr val="bg1"/>
            </a:solidFill>
          </p:grpSpPr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1500188" y="3827463"/>
                <a:ext cx="1366838" cy="1117600"/>
              </a:xfrm>
              <a:custGeom>
                <a:avLst/>
                <a:gdLst>
                  <a:gd name="T0" fmla="*/ 860 w 861"/>
                  <a:gd name="T1" fmla="*/ 596 h 704"/>
                  <a:gd name="T2" fmla="*/ 794 w 861"/>
                  <a:gd name="T3" fmla="*/ 464 h 704"/>
                  <a:gd name="T4" fmla="*/ 781 w 861"/>
                  <a:gd name="T5" fmla="*/ 60 h 704"/>
                  <a:gd name="T6" fmla="*/ 780 w 861"/>
                  <a:gd name="T7" fmla="*/ 47 h 704"/>
                  <a:gd name="T8" fmla="*/ 770 w 861"/>
                  <a:gd name="T9" fmla="*/ 25 h 704"/>
                  <a:gd name="T10" fmla="*/ 750 w 861"/>
                  <a:gd name="T11" fmla="*/ 10 h 704"/>
                  <a:gd name="T12" fmla="*/ 725 w 861"/>
                  <a:gd name="T13" fmla="*/ 1 h 704"/>
                  <a:gd name="T14" fmla="*/ 150 w 861"/>
                  <a:gd name="T15" fmla="*/ 0 h 704"/>
                  <a:gd name="T16" fmla="*/ 136 w 861"/>
                  <a:gd name="T17" fmla="*/ 1 h 704"/>
                  <a:gd name="T18" fmla="*/ 110 w 861"/>
                  <a:gd name="T19" fmla="*/ 10 h 704"/>
                  <a:gd name="T20" fmla="*/ 91 w 861"/>
                  <a:gd name="T21" fmla="*/ 25 h 704"/>
                  <a:gd name="T22" fmla="*/ 81 w 861"/>
                  <a:gd name="T23" fmla="*/ 47 h 704"/>
                  <a:gd name="T24" fmla="*/ 78 w 861"/>
                  <a:gd name="T25" fmla="*/ 438 h 704"/>
                  <a:gd name="T26" fmla="*/ 66 w 861"/>
                  <a:gd name="T27" fmla="*/ 464 h 704"/>
                  <a:gd name="T28" fmla="*/ 1 w 861"/>
                  <a:gd name="T29" fmla="*/ 596 h 704"/>
                  <a:gd name="T30" fmla="*/ 0 w 861"/>
                  <a:gd name="T31" fmla="*/ 603 h 704"/>
                  <a:gd name="T32" fmla="*/ 1 w 861"/>
                  <a:gd name="T33" fmla="*/ 616 h 704"/>
                  <a:gd name="T34" fmla="*/ 21 w 861"/>
                  <a:gd name="T35" fmla="*/ 655 h 704"/>
                  <a:gd name="T36" fmla="*/ 28 w 861"/>
                  <a:gd name="T37" fmla="*/ 666 h 704"/>
                  <a:gd name="T38" fmla="*/ 48 w 861"/>
                  <a:gd name="T39" fmla="*/ 682 h 704"/>
                  <a:gd name="T40" fmla="*/ 73 w 861"/>
                  <a:gd name="T41" fmla="*/ 695 h 704"/>
                  <a:gd name="T42" fmla="*/ 101 w 861"/>
                  <a:gd name="T43" fmla="*/ 703 h 704"/>
                  <a:gd name="T44" fmla="*/ 745 w 861"/>
                  <a:gd name="T45" fmla="*/ 704 h 704"/>
                  <a:gd name="T46" fmla="*/ 759 w 861"/>
                  <a:gd name="T47" fmla="*/ 703 h 704"/>
                  <a:gd name="T48" fmla="*/ 786 w 861"/>
                  <a:gd name="T49" fmla="*/ 695 h 704"/>
                  <a:gd name="T50" fmla="*/ 812 w 861"/>
                  <a:gd name="T51" fmla="*/ 682 h 704"/>
                  <a:gd name="T52" fmla="*/ 831 w 861"/>
                  <a:gd name="T53" fmla="*/ 666 h 704"/>
                  <a:gd name="T54" fmla="*/ 856 w 861"/>
                  <a:gd name="T55" fmla="*/ 623 h 704"/>
                  <a:gd name="T56" fmla="*/ 858 w 861"/>
                  <a:gd name="T57" fmla="*/ 616 h 704"/>
                  <a:gd name="T58" fmla="*/ 861 w 861"/>
                  <a:gd name="T59" fmla="*/ 603 h 704"/>
                  <a:gd name="T60" fmla="*/ 860 w 861"/>
                  <a:gd name="T61" fmla="*/ 596 h 704"/>
                  <a:gd name="T62" fmla="*/ 302 w 861"/>
                  <a:gd name="T63" fmla="*/ 649 h 704"/>
                  <a:gd name="T64" fmla="*/ 297 w 861"/>
                  <a:gd name="T65" fmla="*/ 648 h 704"/>
                  <a:gd name="T66" fmla="*/ 288 w 861"/>
                  <a:gd name="T67" fmla="*/ 644 h 704"/>
                  <a:gd name="T68" fmla="*/ 280 w 861"/>
                  <a:gd name="T69" fmla="*/ 637 h 704"/>
                  <a:gd name="T70" fmla="*/ 276 w 861"/>
                  <a:gd name="T71" fmla="*/ 627 h 704"/>
                  <a:gd name="T72" fmla="*/ 276 w 861"/>
                  <a:gd name="T73" fmla="*/ 622 h 704"/>
                  <a:gd name="T74" fmla="*/ 277 w 861"/>
                  <a:gd name="T75" fmla="*/ 612 h 704"/>
                  <a:gd name="T76" fmla="*/ 284 w 861"/>
                  <a:gd name="T77" fmla="*/ 604 h 704"/>
                  <a:gd name="T78" fmla="*/ 291 w 861"/>
                  <a:gd name="T79" fmla="*/ 598 h 704"/>
                  <a:gd name="T80" fmla="*/ 302 w 861"/>
                  <a:gd name="T81" fmla="*/ 596 h 704"/>
                  <a:gd name="T82" fmla="*/ 558 w 861"/>
                  <a:gd name="T83" fmla="*/ 596 h 704"/>
                  <a:gd name="T84" fmla="*/ 568 w 861"/>
                  <a:gd name="T85" fmla="*/ 598 h 704"/>
                  <a:gd name="T86" fmla="*/ 577 w 861"/>
                  <a:gd name="T87" fmla="*/ 604 h 704"/>
                  <a:gd name="T88" fmla="*/ 582 w 861"/>
                  <a:gd name="T89" fmla="*/ 612 h 704"/>
                  <a:gd name="T90" fmla="*/ 585 w 861"/>
                  <a:gd name="T91" fmla="*/ 622 h 704"/>
                  <a:gd name="T92" fmla="*/ 585 w 861"/>
                  <a:gd name="T93" fmla="*/ 627 h 704"/>
                  <a:gd name="T94" fmla="*/ 579 w 861"/>
                  <a:gd name="T95" fmla="*/ 637 h 704"/>
                  <a:gd name="T96" fmla="*/ 573 w 861"/>
                  <a:gd name="T97" fmla="*/ 644 h 704"/>
                  <a:gd name="T98" fmla="*/ 564 w 861"/>
                  <a:gd name="T99" fmla="*/ 648 h 704"/>
                  <a:gd name="T100" fmla="*/ 558 w 861"/>
                  <a:gd name="T101" fmla="*/ 649 h 704"/>
                  <a:gd name="T102" fmla="*/ 703 w 861"/>
                  <a:gd name="T103" fmla="*/ 402 h 704"/>
                  <a:gd name="T104" fmla="*/ 698 w 861"/>
                  <a:gd name="T105" fmla="*/ 412 h 704"/>
                  <a:gd name="T106" fmla="*/ 689 w 861"/>
                  <a:gd name="T107" fmla="*/ 416 h 704"/>
                  <a:gd name="T108" fmla="*/ 172 w 861"/>
                  <a:gd name="T109" fmla="*/ 416 h 704"/>
                  <a:gd name="T110" fmla="*/ 162 w 861"/>
                  <a:gd name="T111" fmla="*/ 412 h 704"/>
                  <a:gd name="T112" fmla="*/ 158 w 861"/>
                  <a:gd name="T113" fmla="*/ 402 h 704"/>
                  <a:gd name="T114" fmla="*/ 158 w 861"/>
                  <a:gd name="T115" fmla="*/ 91 h 704"/>
                  <a:gd name="T116" fmla="*/ 162 w 861"/>
                  <a:gd name="T117" fmla="*/ 81 h 704"/>
                  <a:gd name="T118" fmla="*/ 172 w 861"/>
                  <a:gd name="T119" fmla="*/ 77 h 704"/>
                  <a:gd name="T120" fmla="*/ 689 w 861"/>
                  <a:gd name="T121" fmla="*/ 77 h 704"/>
                  <a:gd name="T122" fmla="*/ 698 w 861"/>
                  <a:gd name="T123" fmla="*/ 81 h 704"/>
                  <a:gd name="T124" fmla="*/ 703 w 861"/>
                  <a:gd name="T125" fmla="*/ 91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1" h="704">
                    <a:moveTo>
                      <a:pt x="860" y="596"/>
                    </a:moveTo>
                    <a:lnTo>
                      <a:pt x="860" y="596"/>
                    </a:lnTo>
                    <a:lnTo>
                      <a:pt x="820" y="518"/>
                    </a:lnTo>
                    <a:lnTo>
                      <a:pt x="794" y="464"/>
                    </a:lnTo>
                    <a:lnTo>
                      <a:pt x="781" y="438"/>
                    </a:lnTo>
                    <a:lnTo>
                      <a:pt x="781" y="60"/>
                    </a:lnTo>
                    <a:lnTo>
                      <a:pt x="781" y="60"/>
                    </a:lnTo>
                    <a:lnTo>
                      <a:pt x="780" y="47"/>
                    </a:lnTo>
                    <a:lnTo>
                      <a:pt x="776" y="36"/>
                    </a:lnTo>
                    <a:lnTo>
                      <a:pt x="770" y="25"/>
                    </a:lnTo>
                    <a:lnTo>
                      <a:pt x="761" y="18"/>
                    </a:lnTo>
                    <a:lnTo>
                      <a:pt x="750" y="10"/>
                    </a:lnTo>
                    <a:lnTo>
                      <a:pt x="738" y="5"/>
                    </a:lnTo>
                    <a:lnTo>
                      <a:pt x="725" y="1"/>
                    </a:lnTo>
                    <a:lnTo>
                      <a:pt x="709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6" y="1"/>
                    </a:lnTo>
                    <a:lnTo>
                      <a:pt x="123" y="5"/>
                    </a:lnTo>
                    <a:lnTo>
                      <a:pt x="110" y="10"/>
                    </a:lnTo>
                    <a:lnTo>
                      <a:pt x="100" y="18"/>
                    </a:lnTo>
                    <a:lnTo>
                      <a:pt x="91" y="25"/>
                    </a:lnTo>
                    <a:lnTo>
                      <a:pt x="84" y="36"/>
                    </a:lnTo>
                    <a:lnTo>
                      <a:pt x="81" y="47"/>
                    </a:lnTo>
                    <a:lnTo>
                      <a:pt x="78" y="60"/>
                    </a:lnTo>
                    <a:lnTo>
                      <a:pt x="78" y="438"/>
                    </a:lnTo>
                    <a:lnTo>
                      <a:pt x="78" y="438"/>
                    </a:lnTo>
                    <a:lnTo>
                      <a:pt x="66" y="464"/>
                    </a:lnTo>
                    <a:lnTo>
                      <a:pt x="39" y="518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0" y="603"/>
                    </a:lnTo>
                    <a:lnTo>
                      <a:pt x="0" y="609"/>
                    </a:lnTo>
                    <a:lnTo>
                      <a:pt x="1" y="616"/>
                    </a:lnTo>
                    <a:lnTo>
                      <a:pt x="5" y="623"/>
                    </a:lnTo>
                    <a:lnTo>
                      <a:pt x="21" y="655"/>
                    </a:lnTo>
                    <a:lnTo>
                      <a:pt x="21" y="655"/>
                    </a:lnTo>
                    <a:lnTo>
                      <a:pt x="28" y="666"/>
                    </a:lnTo>
                    <a:lnTo>
                      <a:pt x="37" y="675"/>
                    </a:lnTo>
                    <a:lnTo>
                      <a:pt x="48" y="682"/>
                    </a:lnTo>
                    <a:lnTo>
                      <a:pt x="60" y="690"/>
                    </a:lnTo>
                    <a:lnTo>
                      <a:pt x="73" y="695"/>
                    </a:lnTo>
                    <a:lnTo>
                      <a:pt x="87" y="700"/>
                    </a:lnTo>
                    <a:lnTo>
                      <a:pt x="101" y="703"/>
                    </a:lnTo>
                    <a:lnTo>
                      <a:pt x="115" y="704"/>
                    </a:lnTo>
                    <a:lnTo>
                      <a:pt x="745" y="704"/>
                    </a:lnTo>
                    <a:lnTo>
                      <a:pt x="745" y="704"/>
                    </a:lnTo>
                    <a:lnTo>
                      <a:pt x="759" y="703"/>
                    </a:lnTo>
                    <a:lnTo>
                      <a:pt x="774" y="700"/>
                    </a:lnTo>
                    <a:lnTo>
                      <a:pt x="786" y="695"/>
                    </a:lnTo>
                    <a:lnTo>
                      <a:pt x="801" y="690"/>
                    </a:lnTo>
                    <a:lnTo>
                      <a:pt x="812" y="682"/>
                    </a:lnTo>
                    <a:lnTo>
                      <a:pt x="822" y="675"/>
                    </a:lnTo>
                    <a:lnTo>
                      <a:pt x="831" y="666"/>
                    </a:lnTo>
                    <a:lnTo>
                      <a:pt x="838" y="655"/>
                    </a:lnTo>
                    <a:lnTo>
                      <a:pt x="856" y="623"/>
                    </a:lnTo>
                    <a:lnTo>
                      <a:pt x="856" y="623"/>
                    </a:lnTo>
                    <a:lnTo>
                      <a:pt x="858" y="616"/>
                    </a:lnTo>
                    <a:lnTo>
                      <a:pt x="861" y="609"/>
                    </a:lnTo>
                    <a:lnTo>
                      <a:pt x="861" y="603"/>
                    </a:lnTo>
                    <a:lnTo>
                      <a:pt x="860" y="596"/>
                    </a:lnTo>
                    <a:lnTo>
                      <a:pt x="860" y="596"/>
                    </a:lnTo>
                    <a:close/>
                    <a:moveTo>
                      <a:pt x="558" y="649"/>
                    </a:moveTo>
                    <a:lnTo>
                      <a:pt x="302" y="649"/>
                    </a:lnTo>
                    <a:lnTo>
                      <a:pt x="302" y="649"/>
                    </a:lnTo>
                    <a:lnTo>
                      <a:pt x="297" y="648"/>
                    </a:lnTo>
                    <a:lnTo>
                      <a:pt x="291" y="646"/>
                    </a:lnTo>
                    <a:lnTo>
                      <a:pt x="288" y="644"/>
                    </a:lnTo>
                    <a:lnTo>
                      <a:pt x="284" y="641"/>
                    </a:lnTo>
                    <a:lnTo>
                      <a:pt x="280" y="637"/>
                    </a:lnTo>
                    <a:lnTo>
                      <a:pt x="277" y="632"/>
                    </a:lnTo>
                    <a:lnTo>
                      <a:pt x="276" y="627"/>
                    </a:lnTo>
                    <a:lnTo>
                      <a:pt x="276" y="622"/>
                    </a:lnTo>
                    <a:lnTo>
                      <a:pt x="276" y="622"/>
                    </a:lnTo>
                    <a:lnTo>
                      <a:pt x="276" y="617"/>
                    </a:lnTo>
                    <a:lnTo>
                      <a:pt x="277" y="612"/>
                    </a:lnTo>
                    <a:lnTo>
                      <a:pt x="280" y="608"/>
                    </a:lnTo>
                    <a:lnTo>
                      <a:pt x="284" y="604"/>
                    </a:lnTo>
                    <a:lnTo>
                      <a:pt x="288" y="600"/>
                    </a:lnTo>
                    <a:lnTo>
                      <a:pt x="291" y="598"/>
                    </a:lnTo>
                    <a:lnTo>
                      <a:pt x="297" y="596"/>
                    </a:lnTo>
                    <a:lnTo>
                      <a:pt x="302" y="596"/>
                    </a:lnTo>
                    <a:lnTo>
                      <a:pt x="558" y="596"/>
                    </a:lnTo>
                    <a:lnTo>
                      <a:pt x="558" y="596"/>
                    </a:lnTo>
                    <a:lnTo>
                      <a:pt x="564" y="596"/>
                    </a:lnTo>
                    <a:lnTo>
                      <a:pt x="568" y="598"/>
                    </a:lnTo>
                    <a:lnTo>
                      <a:pt x="573" y="600"/>
                    </a:lnTo>
                    <a:lnTo>
                      <a:pt x="577" y="604"/>
                    </a:lnTo>
                    <a:lnTo>
                      <a:pt x="579" y="608"/>
                    </a:lnTo>
                    <a:lnTo>
                      <a:pt x="582" y="612"/>
                    </a:lnTo>
                    <a:lnTo>
                      <a:pt x="585" y="617"/>
                    </a:lnTo>
                    <a:lnTo>
                      <a:pt x="585" y="622"/>
                    </a:lnTo>
                    <a:lnTo>
                      <a:pt x="585" y="622"/>
                    </a:lnTo>
                    <a:lnTo>
                      <a:pt x="585" y="627"/>
                    </a:lnTo>
                    <a:lnTo>
                      <a:pt x="582" y="632"/>
                    </a:lnTo>
                    <a:lnTo>
                      <a:pt x="579" y="637"/>
                    </a:lnTo>
                    <a:lnTo>
                      <a:pt x="577" y="641"/>
                    </a:lnTo>
                    <a:lnTo>
                      <a:pt x="573" y="644"/>
                    </a:lnTo>
                    <a:lnTo>
                      <a:pt x="568" y="646"/>
                    </a:lnTo>
                    <a:lnTo>
                      <a:pt x="564" y="648"/>
                    </a:lnTo>
                    <a:lnTo>
                      <a:pt x="558" y="649"/>
                    </a:lnTo>
                    <a:lnTo>
                      <a:pt x="558" y="649"/>
                    </a:lnTo>
                    <a:close/>
                    <a:moveTo>
                      <a:pt x="703" y="402"/>
                    </a:moveTo>
                    <a:lnTo>
                      <a:pt x="703" y="402"/>
                    </a:lnTo>
                    <a:lnTo>
                      <a:pt x="702" y="407"/>
                    </a:lnTo>
                    <a:lnTo>
                      <a:pt x="698" y="412"/>
                    </a:lnTo>
                    <a:lnTo>
                      <a:pt x="694" y="415"/>
                    </a:lnTo>
                    <a:lnTo>
                      <a:pt x="689" y="416"/>
                    </a:lnTo>
                    <a:lnTo>
                      <a:pt x="172" y="416"/>
                    </a:lnTo>
                    <a:lnTo>
                      <a:pt x="172" y="416"/>
                    </a:lnTo>
                    <a:lnTo>
                      <a:pt x="167" y="415"/>
                    </a:lnTo>
                    <a:lnTo>
                      <a:pt x="162" y="412"/>
                    </a:lnTo>
                    <a:lnTo>
                      <a:pt x="159" y="407"/>
                    </a:lnTo>
                    <a:lnTo>
                      <a:pt x="158" y="402"/>
                    </a:lnTo>
                    <a:lnTo>
                      <a:pt x="158" y="91"/>
                    </a:lnTo>
                    <a:lnTo>
                      <a:pt x="158" y="91"/>
                    </a:lnTo>
                    <a:lnTo>
                      <a:pt x="159" y="85"/>
                    </a:lnTo>
                    <a:lnTo>
                      <a:pt x="162" y="81"/>
                    </a:lnTo>
                    <a:lnTo>
                      <a:pt x="167" y="77"/>
                    </a:lnTo>
                    <a:lnTo>
                      <a:pt x="172" y="77"/>
                    </a:lnTo>
                    <a:lnTo>
                      <a:pt x="689" y="77"/>
                    </a:lnTo>
                    <a:lnTo>
                      <a:pt x="689" y="77"/>
                    </a:lnTo>
                    <a:lnTo>
                      <a:pt x="694" y="77"/>
                    </a:lnTo>
                    <a:lnTo>
                      <a:pt x="698" y="81"/>
                    </a:lnTo>
                    <a:lnTo>
                      <a:pt x="702" y="85"/>
                    </a:lnTo>
                    <a:lnTo>
                      <a:pt x="703" y="91"/>
                    </a:lnTo>
                    <a:lnTo>
                      <a:pt x="703" y="4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2025651" y="4059238"/>
                <a:ext cx="312738" cy="311150"/>
              </a:xfrm>
              <a:custGeom>
                <a:avLst/>
                <a:gdLst>
                  <a:gd name="T0" fmla="*/ 135 w 197"/>
                  <a:gd name="T1" fmla="*/ 90 h 196"/>
                  <a:gd name="T2" fmla="*/ 135 w 197"/>
                  <a:gd name="T3" fmla="*/ 90 h 196"/>
                  <a:gd name="T4" fmla="*/ 133 w 197"/>
                  <a:gd name="T5" fmla="*/ 86 h 196"/>
                  <a:gd name="T6" fmla="*/ 133 w 197"/>
                  <a:gd name="T7" fmla="*/ 81 h 196"/>
                  <a:gd name="T8" fmla="*/ 133 w 197"/>
                  <a:gd name="T9" fmla="*/ 77 h 196"/>
                  <a:gd name="T10" fmla="*/ 135 w 197"/>
                  <a:gd name="T11" fmla="*/ 74 h 196"/>
                  <a:gd name="T12" fmla="*/ 161 w 197"/>
                  <a:gd name="T13" fmla="*/ 48 h 196"/>
                  <a:gd name="T14" fmla="*/ 161 w 197"/>
                  <a:gd name="T15" fmla="*/ 48 h 196"/>
                  <a:gd name="T16" fmla="*/ 164 w 197"/>
                  <a:gd name="T17" fmla="*/ 44 h 196"/>
                  <a:gd name="T18" fmla="*/ 164 w 197"/>
                  <a:gd name="T19" fmla="*/ 41 h 196"/>
                  <a:gd name="T20" fmla="*/ 161 w 197"/>
                  <a:gd name="T21" fmla="*/ 39 h 196"/>
                  <a:gd name="T22" fmla="*/ 157 w 197"/>
                  <a:gd name="T23" fmla="*/ 36 h 196"/>
                  <a:gd name="T24" fmla="*/ 11 w 197"/>
                  <a:gd name="T25" fmla="*/ 0 h 196"/>
                  <a:gd name="T26" fmla="*/ 11 w 197"/>
                  <a:gd name="T27" fmla="*/ 0 h 196"/>
                  <a:gd name="T28" fmla="*/ 5 w 197"/>
                  <a:gd name="T29" fmla="*/ 0 h 196"/>
                  <a:gd name="T30" fmla="*/ 3 w 197"/>
                  <a:gd name="T31" fmla="*/ 2 h 196"/>
                  <a:gd name="T32" fmla="*/ 0 w 197"/>
                  <a:gd name="T33" fmla="*/ 4 h 196"/>
                  <a:gd name="T34" fmla="*/ 2 w 197"/>
                  <a:gd name="T35" fmla="*/ 9 h 196"/>
                  <a:gd name="T36" fmla="*/ 38 w 197"/>
                  <a:gd name="T37" fmla="*/ 157 h 196"/>
                  <a:gd name="T38" fmla="*/ 38 w 197"/>
                  <a:gd name="T39" fmla="*/ 157 h 196"/>
                  <a:gd name="T40" fmla="*/ 39 w 197"/>
                  <a:gd name="T41" fmla="*/ 161 h 196"/>
                  <a:gd name="T42" fmla="*/ 41 w 197"/>
                  <a:gd name="T43" fmla="*/ 162 h 196"/>
                  <a:gd name="T44" fmla="*/ 45 w 197"/>
                  <a:gd name="T45" fmla="*/ 162 h 196"/>
                  <a:gd name="T46" fmla="*/ 49 w 197"/>
                  <a:gd name="T47" fmla="*/ 160 h 196"/>
                  <a:gd name="T48" fmla="*/ 74 w 197"/>
                  <a:gd name="T49" fmla="*/ 135 h 196"/>
                  <a:gd name="T50" fmla="*/ 74 w 197"/>
                  <a:gd name="T51" fmla="*/ 135 h 196"/>
                  <a:gd name="T52" fmla="*/ 77 w 197"/>
                  <a:gd name="T53" fmla="*/ 133 h 196"/>
                  <a:gd name="T54" fmla="*/ 83 w 197"/>
                  <a:gd name="T55" fmla="*/ 131 h 196"/>
                  <a:gd name="T56" fmla="*/ 88 w 197"/>
                  <a:gd name="T57" fmla="*/ 133 h 196"/>
                  <a:gd name="T58" fmla="*/ 92 w 197"/>
                  <a:gd name="T59" fmla="*/ 135 h 196"/>
                  <a:gd name="T60" fmla="*/ 148 w 197"/>
                  <a:gd name="T61" fmla="*/ 192 h 196"/>
                  <a:gd name="T62" fmla="*/ 148 w 197"/>
                  <a:gd name="T63" fmla="*/ 192 h 196"/>
                  <a:gd name="T64" fmla="*/ 153 w 197"/>
                  <a:gd name="T65" fmla="*/ 194 h 196"/>
                  <a:gd name="T66" fmla="*/ 157 w 197"/>
                  <a:gd name="T67" fmla="*/ 196 h 196"/>
                  <a:gd name="T68" fmla="*/ 162 w 197"/>
                  <a:gd name="T69" fmla="*/ 194 h 196"/>
                  <a:gd name="T70" fmla="*/ 166 w 197"/>
                  <a:gd name="T71" fmla="*/ 192 h 196"/>
                  <a:gd name="T72" fmla="*/ 193 w 197"/>
                  <a:gd name="T73" fmla="*/ 165 h 196"/>
                  <a:gd name="T74" fmla="*/ 193 w 197"/>
                  <a:gd name="T75" fmla="*/ 165 h 196"/>
                  <a:gd name="T76" fmla="*/ 196 w 197"/>
                  <a:gd name="T77" fmla="*/ 161 h 196"/>
                  <a:gd name="T78" fmla="*/ 197 w 197"/>
                  <a:gd name="T79" fmla="*/ 156 h 196"/>
                  <a:gd name="T80" fmla="*/ 196 w 197"/>
                  <a:gd name="T81" fmla="*/ 152 h 196"/>
                  <a:gd name="T82" fmla="*/ 193 w 197"/>
                  <a:gd name="T83" fmla="*/ 148 h 196"/>
                  <a:gd name="T84" fmla="*/ 135 w 197"/>
                  <a:gd name="T85" fmla="*/ 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7" h="196">
                    <a:moveTo>
                      <a:pt x="135" y="90"/>
                    </a:moveTo>
                    <a:lnTo>
                      <a:pt x="135" y="90"/>
                    </a:lnTo>
                    <a:lnTo>
                      <a:pt x="133" y="86"/>
                    </a:lnTo>
                    <a:lnTo>
                      <a:pt x="133" y="81"/>
                    </a:lnTo>
                    <a:lnTo>
                      <a:pt x="133" y="77"/>
                    </a:lnTo>
                    <a:lnTo>
                      <a:pt x="135" y="74"/>
                    </a:lnTo>
                    <a:lnTo>
                      <a:pt x="161" y="48"/>
                    </a:lnTo>
                    <a:lnTo>
                      <a:pt x="161" y="48"/>
                    </a:lnTo>
                    <a:lnTo>
                      <a:pt x="164" y="44"/>
                    </a:lnTo>
                    <a:lnTo>
                      <a:pt x="164" y="41"/>
                    </a:lnTo>
                    <a:lnTo>
                      <a:pt x="161" y="39"/>
                    </a:lnTo>
                    <a:lnTo>
                      <a:pt x="157" y="3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38" y="157"/>
                    </a:lnTo>
                    <a:lnTo>
                      <a:pt x="38" y="157"/>
                    </a:lnTo>
                    <a:lnTo>
                      <a:pt x="39" y="161"/>
                    </a:lnTo>
                    <a:lnTo>
                      <a:pt x="41" y="162"/>
                    </a:lnTo>
                    <a:lnTo>
                      <a:pt x="45" y="162"/>
                    </a:lnTo>
                    <a:lnTo>
                      <a:pt x="49" y="160"/>
                    </a:lnTo>
                    <a:lnTo>
                      <a:pt x="74" y="135"/>
                    </a:lnTo>
                    <a:lnTo>
                      <a:pt x="74" y="135"/>
                    </a:lnTo>
                    <a:lnTo>
                      <a:pt x="77" y="133"/>
                    </a:lnTo>
                    <a:lnTo>
                      <a:pt x="83" y="131"/>
                    </a:lnTo>
                    <a:lnTo>
                      <a:pt x="88" y="133"/>
                    </a:lnTo>
                    <a:lnTo>
                      <a:pt x="92" y="135"/>
                    </a:lnTo>
                    <a:lnTo>
                      <a:pt x="148" y="192"/>
                    </a:lnTo>
                    <a:lnTo>
                      <a:pt x="148" y="192"/>
                    </a:lnTo>
                    <a:lnTo>
                      <a:pt x="153" y="194"/>
                    </a:lnTo>
                    <a:lnTo>
                      <a:pt x="157" y="196"/>
                    </a:lnTo>
                    <a:lnTo>
                      <a:pt x="162" y="194"/>
                    </a:lnTo>
                    <a:lnTo>
                      <a:pt x="166" y="192"/>
                    </a:lnTo>
                    <a:lnTo>
                      <a:pt x="193" y="165"/>
                    </a:lnTo>
                    <a:lnTo>
                      <a:pt x="193" y="165"/>
                    </a:lnTo>
                    <a:lnTo>
                      <a:pt x="196" y="161"/>
                    </a:lnTo>
                    <a:lnTo>
                      <a:pt x="197" y="156"/>
                    </a:lnTo>
                    <a:lnTo>
                      <a:pt x="196" y="152"/>
                    </a:lnTo>
                    <a:lnTo>
                      <a:pt x="193" y="148"/>
                    </a:lnTo>
                    <a:lnTo>
                      <a:pt x="13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 flipH="1">
            <a:off x="3746739" y="4156046"/>
            <a:ext cx="5403068" cy="2705130"/>
            <a:chOff x="3546" y="4156046"/>
            <a:chExt cx="5403068" cy="2705130"/>
          </a:xfrm>
        </p:grpSpPr>
        <p:sp>
          <p:nvSpPr>
            <p:cNvPr id="65" name="직사각형 64"/>
            <p:cNvSpPr/>
            <p:nvPr userDrawn="1"/>
          </p:nvSpPr>
          <p:spPr>
            <a:xfrm>
              <a:off x="3546" y="4156046"/>
              <a:ext cx="900000" cy="900000"/>
            </a:xfrm>
            <a:prstGeom prst="rect">
              <a:avLst/>
            </a:prstGeom>
            <a:pattFill prst="wdUpDiag">
              <a:fgClr>
                <a:srgbClr val="0187C7"/>
              </a:fgClr>
              <a:bgClr>
                <a:srgbClr val="EAEAEA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직사각형 65"/>
            <p:cNvSpPr/>
            <p:nvPr userDrawn="1"/>
          </p:nvSpPr>
          <p:spPr>
            <a:xfrm>
              <a:off x="3546" y="5961176"/>
              <a:ext cx="900000" cy="90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직사각형 66"/>
            <p:cNvSpPr/>
            <p:nvPr userDrawn="1"/>
          </p:nvSpPr>
          <p:spPr>
            <a:xfrm>
              <a:off x="904160" y="5065052"/>
              <a:ext cx="900000" cy="90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직사각형 67"/>
            <p:cNvSpPr/>
            <p:nvPr userDrawn="1"/>
          </p:nvSpPr>
          <p:spPr>
            <a:xfrm>
              <a:off x="1804774" y="4156046"/>
              <a:ext cx="900000" cy="90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 userDrawn="1"/>
          </p:nvSpPr>
          <p:spPr>
            <a:xfrm>
              <a:off x="1803546" y="5961176"/>
              <a:ext cx="900000" cy="90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 userDrawn="1"/>
          </p:nvSpPr>
          <p:spPr>
            <a:xfrm>
              <a:off x="2705388" y="5065052"/>
              <a:ext cx="900000" cy="900000"/>
            </a:xfrm>
            <a:prstGeom prst="rect">
              <a:avLst/>
            </a:prstGeom>
            <a:pattFill prst="wdUpDiag">
              <a:fgClr>
                <a:srgbClr val="0187C7"/>
              </a:fgClr>
              <a:bgClr>
                <a:srgbClr val="EAEAEA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 userDrawn="1"/>
          </p:nvSpPr>
          <p:spPr>
            <a:xfrm>
              <a:off x="2703546" y="5961176"/>
              <a:ext cx="900000" cy="900000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직사각형 71"/>
            <p:cNvSpPr/>
            <p:nvPr userDrawn="1"/>
          </p:nvSpPr>
          <p:spPr>
            <a:xfrm>
              <a:off x="3606614" y="5065052"/>
              <a:ext cx="900000" cy="90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직사각형 72"/>
            <p:cNvSpPr/>
            <p:nvPr userDrawn="1"/>
          </p:nvSpPr>
          <p:spPr>
            <a:xfrm>
              <a:off x="4506614" y="5961176"/>
              <a:ext cx="900000" cy="90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22"/>
            <p:cNvSpPr>
              <a:spLocks noEditPoints="1"/>
            </p:cNvSpPr>
            <p:nvPr userDrawn="1"/>
          </p:nvSpPr>
          <p:spPr bwMode="auto">
            <a:xfrm>
              <a:off x="4715993" y="6262279"/>
              <a:ext cx="474014" cy="474014"/>
            </a:xfrm>
            <a:custGeom>
              <a:avLst/>
              <a:gdLst>
                <a:gd name="T0" fmla="*/ 264 w 705"/>
                <a:gd name="T1" fmla="*/ 10 h 705"/>
                <a:gd name="T2" fmla="*/ 156 w 705"/>
                <a:gd name="T3" fmla="*/ 59 h 705"/>
                <a:gd name="T4" fmla="*/ 70 w 705"/>
                <a:gd name="T5" fmla="*/ 141 h 705"/>
                <a:gd name="T6" fmla="*/ 16 w 705"/>
                <a:gd name="T7" fmla="*/ 247 h 705"/>
                <a:gd name="T8" fmla="*/ 0 w 705"/>
                <a:gd name="T9" fmla="*/ 352 h 705"/>
                <a:gd name="T10" fmla="*/ 22 w 705"/>
                <a:gd name="T11" fmla="*/ 473 h 705"/>
                <a:gd name="T12" fmla="*/ 80 w 705"/>
                <a:gd name="T13" fmla="*/ 576 h 705"/>
                <a:gd name="T14" fmla="*/ 170 w 705"/>
                <a:gd name="T15" fmla="*/ 653 h 705"/>
                <a:gd name="T16" fmla="*/ 282 w 705"/>
                <a:gd name="T17" fmla="*/ 697 h 705"/>
                <a:gd name="T18" fmla="*/ 388 w 705"/>
                <a:gd name="T19" fmla="*/ 702 h 705"/>
                <a:gd name="T20" fmla="*/ 505 w 705"/>
                <a:gd name="T21" fmla="*/ 670 h 705"/>
                <a:gd name="T22" fmla="*/ 602 w 705"/>
                <a:gd name="T23" fmla="*/ 600 h 705"/>
                <a:gd name="T24" fmla="*/ 670 w 705"/>
                <a:gd name="T25" fmla="*/ 504 h 705"/>
                <a:gd name="T26" fmla="*/ 703 w 705"/>
                <a:gd name="T27" fmla="*/ 388 h 705"/>
                <a:gd name="T28" fmla="*/ 697 w 705"/>
                <a:gd name="T29" fmla="*/ 280 h 705"/>
                <a:gd name="T30" fmla="*/ 653 w 705"/>
                <a:gd name="T31" fmla="*/ 170 h 705"/>
                <a:gd name="T32" fmla="*/ 576 w 705"/>
                <a:gd name="T33" fmla="*/ 80 h 705"/>
                <a:gd name="T34" fmla="*/ 473 w 705"/>
                <a:gd name="T35" fmla="*/ 21 h 705"/>
                <a:gd name="T36" fmla="*/ 352 w 705"/>
                <a:gd name="T37" fmla="*/ 0 h 705"/>
                <a:gd name="T38" fmla="*/ 527 w 705"/>
                <a:gd name="T39" fmla="*/ 249 h 705"/>
                <a:gd name="T40" fmla="*/ 588 w 705"/>
                <a:gd name="T41" fmla="*/ 198 h 705"/>
                <a:gd name="T42" fmla="*/ 631 w 705"/>
                <a:gd name="T43" fmla="*/ 309 h 705"/>
                <a:gd name="T44" fmla="*/ 399 w 705"/>
                <a:gd name="T45" fmla="*/ 112 h 705"/>
                <a:gd name="T46" fmla="*/ 417 w 705"/>
                <a:gd name="T47" fmla="*/ 193 h 705"/>
                <a:gd name="T48" fmla="*/ 251 w 705"/>
                <a:gd name="T49" fmla="*/ 188 h 705"/>
                <a:gd name="T50" fmla="*/ 311 w 705"/>
                <a:gd name="T51" fmla="*/ 109 h 705"/>
                <a:gd name="T52" fmla="*/ 278 w 705"/>
                <a:gd name="T53" fmla="*/ 244 h 705"/>
                <a:gd name="T54" fmla="*/ 225 w 705"/>
                <a:gd name="T55" fmla="*/ 280 h 705"/>
                <a:gd name="T56" fmla="*/ 302 w 705"/>
                <a:gd name="T57" fmla="*/ 458 h 705"/>
                <a:gd name="T58" fmla="*/ 223 w 705"/>
                <a:gd name="T59" fmla="*/ 401 h 705"/>
                <a:gd name="T60" fmla="*/ 306 w 705"/>
                <a:gd name="T61" fmla="*/ 593 h 705"/>
                <a:gd name="T62" fmla="*/ 252 w 705"/>
                <a:gd name="T63" fmla="*/ 517 h 705"/>
                <a:gd name="T64" fmla="*/ 417 w 705"/>
                <a:gd name="T65" fmla="*/ 513 h 705"/>
                <a:gd name="T66" fmla="*/ 408 w 705"/>
                <a:gd name="T67" fmla="*/ 581 h 705"/>
                <a:gd name="T68" fmla="*/ 449 w 705"/>
                <a:gd name="T69" fmla="*/ 463 h 705"/>
                <a:gd name="T70" fmla="*/ 482 w 705"/>
                <a:gd name="T71" fmla="*/ 401 h 705"/>
                <a:gd name="T72" fmla="*/ 378 w 705"/>
                <a:gd name="T73" fmla="*/ 248 h 705"/>
                <a:gd name="T74" fmla="*/ 480 w 705"/>
                <a:gd name="T75" fmla="*/ 280 h 705"/>
                <a:gd name="T76" fmla="*/ 505 w 705"/>
                <a:gd name="T77" fmla="*/ 176 h 705"/>
                <a:gd name="T78" fmla="*/ 451 w 705"/>
                <a:gd name="T79" fmla="*/ 87 h 705"/>
                <a:gd name="T80" fmla="*/ 529 w 705"/>
                <a:gd name="T81" fmla="*/ 132 h 705"/>
                <a:gd name="T82" fmla="*/ 253 w 705"/>
                <a:gd name="T83" fmla="*/ 87 h 705"/>
                <a:gd name="T84" fmla="*/ 151 w 705"/>
                <a:gd name="T85" fmla="*/ 156 h 705"/>
                <a:gd name="T86" fmla="*/ 201 w 705"/>
                <a:gd name="T87" fmla="*/ 114 h 705"/>
                <a:gd name="T88" fmla="*/ 116 w 705"/>
                <a:gd name="T89" fmla="*/ 198 h 705"/>
                <a:gd name="T90" fmla="*/ 172 w 705"/>
                <a:gd name="T91" fmla="*/ 274 h 705"/>
                <a:gd name="T92" fmla="*/ 81 w 705"/>
                <a:gd name="T93" fmla="*/ 275 h 705"/>
                <a:gd name="T94" fmla="*/ 72 w 705"/>
                <a:gd name="T95" fmla="*/ 378 h 705"/>
                <a:gd name="T96" fmla="*/ 183 w 705"/>
                <a:gd name="T97" fmla="*/ 480 h 705"/>
                <a:gd name="T98" fmla="*/ 99 w 705"/>
                <a:gd name="T99" fmla="*/ 477 h 705"/>
                <a:gd name="T100" fmla="*/ 72 w 705"/>
                <a:gd name="T101" fmla="*/ 378 h 705"/>
                <a:gd name="T102" fmla="*/ 217 w 705"/>
                <a:gd name="T103" fmla="*/ 567 h 705"/>
                <a:gd name="T104" fmla="*/ 226 w 705"/>
                <a:gd name="T105" fmla="*/ 604 h 705"/>
                <a:gd name="T106" fmla="*/ 153 w 705"/>
                <a:gd name="T107" fmla="*/ 552 h 705"/>
                <a:gd name="T108" fmla="*/ 494 w 705"/>
                <a:gd name="T109" fmla="*/ 554 h 705"/>
                <a:gd name="T110" fmla="*/ 552 w 705"/>
                <a:gd name="T111" fmla="*/ 552 h 705"/>
                <a:gd name="T112" fmla="*/ 464 w 705"/>
                <a:gd name="T113" fmla="*/ 611 h 705"/>
                <a:gd name="T114" fmla="*/ 540 w 705"/>
                <a:gd name="T115" fmla="*/ 485 h 705"/>
                <a:gd name="T116" fmla="*/ 633 w 705"/>
                <a:gd name="T117" fmla="*/ 378 h 705"/>
                <a:gd name="T118" fmla="*/ 604 w 705"/>
                <a:gd name="T119" fmla="*/ 4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5" h="705">
                  <a:moveTo>
                    <a:pt x="352" y="0"/>
                  </a:moveTo>
                  <a:lnTo>
                    <a:pt x="352" y="0"/>
                  </a:lnTo>
                  <a:lnTo>
                    <a:pt x="334" y="0"/>
                  </a:lnTo>
                  <a:lnTo>
                    <a:pt x="316" y="1"/>
                  </a:lnTo>
                  <a:lnTo>
                    <a:pt x="298" y="4"/>
                  </a:lnTo>
                  <a:lnTo>
                    <a:pt x="282" y="6"/>
                  </a:lnTo>
                  <a:lnTo>
                    <a:pt x="264" y="10"/>
                  </a:lnTo>
                  <a:lnTo>
                    <a:pt x="247" y="15"/>
                  </a:lnTo>
                  <a:lnTo>
                    <a:pt x="232" y="21"/>
                  </a:lnTo>
                  <a:lnTo>
                    <a:pt x="215" y="27"/>
                  </a:lnTo>
                  <a:lnTo>
                    <a:pt x="199" y="35"/>
                  </a:lnTo>
                  <a:lnTo>
                    <a:pt x="184" y="42"/>
                  </a:lnTo>
                  <a:lnTo>
                    <a:pt x="170" y="50"/>
                  </a:lnTo>
                  <a:lnTo>
                    <a:pt x="156" y="59"/>
                  </a:lnTo>
                  <a:lnTo>
                    <a:pt x="142" y="69"/>
                  </a:lnTo>
                  <a:lnTo>
                    <a:pt x="129" y="80"/>
                  </a:lnTo>
                  <a:lnTo>
                    <a:pt x="116" y="91"/>
                  </a:lnTo>
                  <a:lnTo>
                    <a:pt x="103" y="103"/>
                  </a:lnTo>
                  <a:lnTo>
                    <a:pt x="91" y="114"/>
                  </a:lnTo>
                  <a:lnTo>
                    <a:pt x="80" y="127"/>
                  </a:lnTo>
                  <a:lnTo>
                    <a:pt x="70" y="141"/>
                  </a:lnTo>
                  <a:lnTo>
                    <a:pt x="61" y="154"/>
                  </a:lnTo>
                  <a:lnTo>
                    <a:pt x="52" y="170"/>
                  </a:lnTo>
                  <a:lnTo>
                    <a:pt x="43" y="184"/>
                  </a:lnTo>
                  <a:lnTo>
                    <a:pt x="35" y="199"/>
                  </a:lnTo>
                  <a:lnTo>
                    <a:pt x="27" y="215"/>
                  </a:lnTo>
                  <a:lnTo>
                    <a:pt x="22" y="230"/>
                  </a:lnTo>
                  <a:lnTo>
                    <a:pt x="16" y="247"/>
                  </a:lnTo>
                  <a:lnTo>
                    <a:pt x="12" y="264"/>
                  </a:lnTo>
                  <a:lnTo>
                    <a:pt x="7" y="280"/>
                  </a:lnTo>
                  <a:lnTo>
                    <a:pt x="4" y="298"/>
                  </a:lnTo>
                  <a:lnTo>
                    <a:pt x="1" y="316"/>
                  </a:lnTo>
                  <a:lnTo>
                    <a:pt x="0" y="33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70"/>
                  </a:lnTo>
                  <a:lnTo>
                    <a:pt x="1" y="388"/>
                  </a:lnTo>
                  <a:lnTo>
                    <a:pt x="4" y="405"/>
                  </a:lnTo>
                  <a:lnTo>
                    <a:pt x="7" y="423"/>
                  </a:lnTo>
                  <a:lnTo>
                    <a:pt x="12" y="440"/>
                  </a:lnTo>
                  <a:lnTo>
                    <a:pt x="16" y="456"/>
                  </a:lnTo>
                  <a:lnTo>
                    <a:pt x="22" y="473"/>
                  </a:lnTo>
                  <a:lnTo>
                    <a:pt x="27" y="489"/>
                  </a:lnTo>
                  <a:lnTo>
                    <a:pt x="35" y="504"/>
                  </a:lnTo>
                  <a:lnTo>
                    <a:pt x="43" y="519"/>
                  </a:lnTo>
                  <a:lnTo>
                    <a:pt x="52" y="535"/>
                  </a:lnTo>
                  <a:lnTo>
                    <a:pt x="61" y="549"/>
                  </a:lnTo>
                  <a:lnTo>
                    <a:pt x="70" y="563"/>
                  </a:lnTo>
                  <a:lnTo>
                    <a:pt x="80" y="576"/>
                  </a:lnTo>
                  <a:lnTo>
                    <a:pt x="91" y="589"/>
                  </a:lnTo>
                  <a:lnTo>
                    <a:pt x="103" y="600"/>
                  </a:lnTo>
                  <a:lnTo>
                    <a:pt x="116" y="613"/>
                  </a:lnTo>
                  <a:lnTo>
                    <a:pt x="129" y="624"/>
                  </a:lnTo>
                  <a:lnTo>
                    <a:pt x="142" y="634"/>
                  </a:lnTo>
                  <a:lnTo>
                    <a:pt x="156" y="644"/>
                  </a:lnTo>
                  <a:lnTo>
                    <a:pt x="170" y="653"/>
                  </a:lnTo>
                  <a:lnTo>
                    <a:pt x="184" y="662"/>
                  </a:lnTo>
                  <a:lnTo>
                    <a:pt x="199" y="670"/>
                  </a:lnTo>
                  <a:lnTo>
                    <a:pt x="215" y="676"/>
                  </a:lnTo>
                  <a:lnTo>
                    <a:pt x="232" y="683"/>
                  </a:lnTo>
                  <a:lnTo>
                    <a:pt x="247" y="688"/>
                  </a:lnTo>
                  <a:lnTo>
                    <a:pt x="264" y="693"/>
                  </a:lnTo>
                  <a:lnTo>
                    <a:pt x="282" y="697"/>
                  </a:lnTo>
                  <a:lnTo>
                    <a:pt x="298" y="701"/>
                  </a:lnTo>
                  <a:lnTo>
                    <a:pt x="316" y="702"/>
                  </a:lnTo>
                  <a:lnTo>
                    <a:pt x="334" y="703"/>
                  </a:lnTo>
                  <a:lnTo>
                    <a:pt x="352" y="705"/>
                  </a:lnTo>
                  <a:lnTo>
                    <a:pt x="352" y="705"/>
                  </a:lnTo>
                  <a:lnTo>
                    <a:pt x="370" y="703"/>
                  </a:lnTo>
                  <a:lnTo>
                    <a:pt x="388" y="702"/>
                  </a:lnTo>
                  <a:lnTo>
                    <a:pt x="406" y="701"/>
                  </a:lnTo>
                  <a:lnTo>
                    <a:pt x="423" y="697"/>
                  </a:lnTo>
                  <a:lnTo>
                    <a:pt x="440" y="693"/>
                  </a:lnTo>
                  <a:lnTo>
                    <a:pt x="457" y="688"/>
                  </a:lnTo>
                  <a:lnTo>
                    <a:pt x="473" y="683"/>
                  </a:lnTo>
                  <a:lnTo>
                    <a:pt x="490" y="676"/>
                  </a:lnTo>
                  <a:lnTo>
                    <a:pt x="505" y="670"/>
                  </a:lnTo>
                  <a:lnTo>
                    <a:pt x="521" y="662"/>
                  </a:lnTo>
                  <a:lnTo>
                    <a:pt x="535" y="653"/>
                  </a:lnTo>
                  <a:lnTo>
                    <a:pt x="549" y="644"/>
                  </a:lnTo>
                  <a:lnTo>
                    <a:pt x="563" y="634"/>
                  </a:lnTo>
                  <a:lnTo>
                    <a:pt x="576" y="624"/>
                  </a:lnTo>
                  <a:lnTo>
                    <a:pt x="589" y="613"/>
                  </a:lnTo>
                  <a:lnTo>
                    <a:pt x="602" y="600"/>
                  </a:lnTo>
                  <a:lnTo>
                    <a:pt x="613" y="589"/>
                  </a:lnTo>
                  <a:lnTo>
                    <a:pt x="624" y="576"/>
                  </a:lnTo>
                  <a:lnTo>
                    <a:pt x="634" y="563"/>
                  </a:lnTo>
                  <a:lnTo>
                    <a:pt x="644" y="549"/>
                  </a:lnTo>
                  <a:lnTo>
                    <a:pt x="653" y="535"/>
                  </a:lnTo>
                  <a:lnTo>
                    <a:pt x="662" y="519"/>
                  </a:lnTo>
                  <a:lnTo>
                    <a:pt x="670" y="504"/>
                  </a:lnTo>
                  <a:lnTo>
                    <a:pt x="676" y="489"/>
                  </a:lnTo>
                  <a:lnTo>
                    <a:pt x="683" y="473"/>
                  </a:lnTo>
                  <a:lnTo>
                    <a:pt x="689" y="456"/>
                  </a:lnTo>
                  <a:lnTo>
                    <a:pt x="693" y="440"/>
                  </a:lnTo>
                  <a:lnTo>
                    <a:pt x="697" y="423"/>
                  </a:lnTo>
                  <a:lnTo>
                    <a:pt x="701" y="405"/>
                  </a:lnTo>
                  <a:lnTo>
                    <a:pt x="703" y="388"/>
                  </a:lnTo>
                  <a:lnTo>
                    <a:pt x="705" y="370"/>
                  </a:lnTo>
                  <a:lnTo>
                    <a:pt x="705" y="352"/>
                  </a:lnTo>
                  <a:lnTo>
                    <a:pt x="705" y="352"/>
                  </a:lnTo>
                  <a:lnTo>
                    <a:pt x="705" y="334"/>
                  </a:lnTo>
                  <a:lnTo>
                    <a:pt x="703" y="316"/>
                  </a:lnTo>
                  <a:lnTo>
                    <a:pt x="701" y="298"/>
                  </a:lnTo>
                  <a:lnTo>
                    <a:pt x="697" y="280"/>
                  </a:lnTo>
                  <a:lnTo>
                    <a:pt x="693" y="264"/>
                  </a:lnTo>
                  <a:lnTo>
                    <a:pt x="689" y="247"/>
                  </a:lnTo>
                  <a:lnTo>
                    <a:pt x="683" y="230"/>
                  </a:lnTo>
                  <a:lnTo>
                    <a:pt x="676" y="215"/>
                  </a:lnTo>
                  <a:lnTo>
                    <a:pt x="670" y="199"/>
                  </a:lnTo>
                  <a:lnTo>
                    <a:pt x="662" y="184"/>
                  </a:lnTo>
                  <a:lnTo>
                    <a:pt x="653" y="170"/>
                  </a:lnTo>
                  <a:lnTo>
                    <a:pt x="644" y="154"/>
                  </a:lnTo>
                  <a:lnTo>
                    <a:pt x="634" y="141"/>
                  </a:lnTo>
                  <a:lnTo>
                    <a:pt x="624" y="127"/>
                  </a:lnTo>
                  <a:lnTo>
                    <a:pt x="613" y="114"/>
                  </a:lnTo>
                  <a:lnTo>
                    <a:pt x="602" y="103"/>
                  </a:lnTo>
                  <a:lnTo>
                    <a:pt x="589" y="91"/>
                  </a:lnTo>
                  <a:lnTo>
                    <a:pt x="576" y="80"/>
                  </a:lnTo>
                  <a:lnTo>
                    <a:pt x="563" y="69"/>
                  </a:lnTo>
                  <a:lnTo>
                    <a:pt x="549" y="59"/>
                  </a:lnTo>
                  <a:lnTo>
                    <a:pt x="535" y="50"/>
                  </a:lnTo>
                  <a:lnTo>
                    <a:pt x="521" y="42"/>
                  </a:lnTo>
                  <a:lnTo>
                    <a:pt x="505" y="35"/>
                  </a:lnTo>
                  <a:lnTo>
                    <a:pt x="490" y="27"/>
                  </a:lnTo>
                  <a:lnTo>
                    <a:pt x="473" y="21"/>
                  </a:lnTo>
                  <a:lnTo>
                    <a:pt x="457" y="15"/>
                  </a:lnTo>
                  <a:lnTo>
                    <a:pt x="440" y="10"/>
                  </a:lnTo>
                  <a:lnTo>
                    <a:pt x="423" y="6"/>
                  </a:lnTo>
                  <a:lnTo>
                    <a:pt x="406" y="4"/>
                  </a:lnTo>
                  <a:lnTo>
                    <a:pt x="388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52" y="0"/>
                  </a:lnTo>
                  <a:close/>
                  <a:moveTo>
                    <a:pt x="633" y="325"/>
                  </a:moveTo>
                  <a:lnTo>
                    <a:pt x="538" y="325"/>
                  </a:lnTo>
                  <a:lnTo>
                    <a:pt x="538" y="325"/>
                  </a:lnTo>
                  <a:lnTo>
                    <a:pt x="535" y="300"/>
                  </a:lnTo>
                  <a:lnTo>
                    <a:pt x="532" y="274"/>
                  </a:lnTo>
                  <a:lnTo>
                    <a:pt x="527" y="249"/>
                  </a:lnTo>
                  <a:lnTo>
                    <a:pt x="522" y="226"/>
                  </a:lnTo>
                  <a:lnTo>
                    <a:pt x="522" y="226"/>
                  </a:lnTo>
                  <a:lnTo>
                    <a:pt x="540" y="220"/>
                  </a:lnTo>
                  <a:lnTo>
                    <a:pt x="558" y="213"/>
                  </a:lnTo>
                  <a:lnTo>
                    <a:pt x="574" y="206"/>
                  </a:lnTo>
                  <a:lnTo>
                    <a:pt x="588" y="198"/>
                  </a:lnTo>
                  <a:lnTo>
                    <a:pt x="588" y="198"/>
                  </a:lnTo>
                  <a:lnTo>
                    <a:pt x="597" y="212"/>
                  </a:lnTo>
                  <a:lnTo>
                    <a:pt x="606" y="228"/>
                  </a:lnTo>
                  <a:lnTo>
                    <a:pt x="612" y="243"/>
                  </a:lnTo>
                  <a:lnTo>
                    <a:pt x="619" y="258"/>
                  </a:lnTo>
                  <a:lnTo>
                    <a:pt x="624" y="275"/>
                  </a:lnTo>
                  <a:lnTo>
                    <a:pt x="628" y="292"/>
                  </a:lnTo>
                  <a:lnTo>
                    <a:pt x="631" y="309"/>
                  </a:lnTo>
                  <a:lnTo>
                    <a:pt x="633" y="325"/>
                  </a:lnTo>
                  <a:lnTo>
                    <a:pt x="633" y="325"/>
                  </a:lnTo>
                  <a:close/>
                  <a:moveTo>
                    <a:pt x="378" y="100"/>
                  </a:moveTo>
                  <a:lnTo>
                    <a:pt x="378" y="100"/>
                  </a:lnTo>
                  <a:lnTo>
                    <a:pt x="388" y="105"/>
                  </a:lnTo>
                  <a:lnTo>
                    <a:pt x="399" y="112"/>
                  </a:lnTo>
                  <a:lnTo>
                    <a:pt x="399" y="112"/>
                  </a:lnTo>
                  <a:lnTo>
                    <a:pt x="406" y="118"/>
                  </a:lnTo>
                  <a:lnTo>
                    <a:pt x="413" y="125"/>
                  </a:lnTo>
                  <a:lnTo>
                    <a:pt x="428" y="143"/>
                  </a:lnTo>
                  <a:lnTo>
                    <a:pt x="441" y="163"/>
                  </a:lnTo>
                  <a:lnTo>
                    <a:pt x="454" y="188"/>
                  </a:lnTo>
                  <a:lnTo>
                    <a:pt x="454" y="188"/>
                  </a:lnTo>
                  <a:lnTo>
                    <a:pt x="417" y="193"/>
                  </a:lnTo>
                  <a:lnTo>
                    <a:pt x="378" y="195"/>
                  </a:lnTo>
                  <a:lnTo>
                    <a:pt x="378" y="100"/>
                  </a:lnTo>
                  <a:close/>
                  <a:moveTo>
                    <a:pt x="325" y="100"/>
                  </a:moveTo>
                  <a:lnTo>
                    <a:pt x="325" y="195"/>
                  </a:lnTo>
                  <a:lnTo>
                    <a:pt x="325" y="195"/>
                  </a:lnTo>
                  <a:lnTo>
                    <a:pt x="287" y="193"/>
                  </a:lnTo>
                  <a:lnTo>
                    <a:pt x="251" y="188"/>
                  </a:lnTo>
                  <a:lnTo>
                    <a:pt x="251" y="188"/>
                  </a:lnTo>
                  <a:lnTo>
                    <a:pt x="259" y="174"/>
                  </a:lnTo>
                  <a:lnTo>
                    <a:pt x="266" y="161"/>
                  </a:lnTo>
                  <a:lnTo>
                    <a:pt x="275" y="148"/>
                  </a:lnTo>
                  <a:lnTo>
                    <a:pt x="286" y="134"/>
                  </a:lnTo>
                  <a:lnTo>
                    <a:pt x="298" y="121"/>
                  </a:lnTo>
                  <a:lnTo>
                    <a:pt x="311" y="109"/>
                  </a:lnTo>
                  <a:lnTo>
                    <a:pt x="319" y="104"/>
                  </a:lnTo>
                  <a:lnTo>
                    <a:pt x="325" y="100"/>
                  </a:lnTo>
                  <a:lnTo>
                    <a:pt x="325" y="100"/>
                  </a:lnTo>
                  <a:close/>
                  <a:moveTo>
                    <a:pt x="234" y="238"/>
                  </a:moveTo>
                  <a:lnTo>
                    <a:pt x="234" y="238"/>
                  </a:lnTo>
                  <a:lnTo>
                    <a:pt x="256" y="242"/>
                  </a:lnTo>
                  <a:lnTo>
                    <a:pt x="278" y="244"/>
                  </a:lnTo>
                  <a:lnTo>
                    <a:pt x="302" y="247"/>
                  </a:lnTo>
                  <a:lnTo>
                    <a:pt x="325" y="248"/>
                  </a:lnTo>
                  <a:lnTo>
                    <a:pt x="325" y="325"/>
                  </a:lnTo>
                  <a:lnTo>
                    <a:pt x="220" y="325"/>
                  </a:lnTo>
                  <a:lnTo>
                    <a:pt x="220" y="325"/>
                  </a:lnTo>
                  <a:lnTo>
                    <a:pt x="223" y="302"/>
                  </a:lnTo>
                  <a:lnTo>
                    <a:pt x="225" y="280"/>
                  </a:lnTo>
                  <a:lnTo>
                    <a:pt x="229" y="258"/>
                  </a:lnTo>
                  <a:lnTo>
                    <a:pt x="234" y="238"/>
                  </a:lnTo>
                  <a:lnTo>
                    <a:pt x="234" y="238"/>
                  </a:lnTo>
                  <a:close/>
                  <a:moveTo>
                    <a:pt x="325" y="378"/>
                  </a:moveTo>
                  <a:lnTo>
                    <a:pt x="325" y="456"/>
                  </a:lnTo>
                  <a:lnTo>
                    <a:pt x="325" y="456"/>
                  </a:lnTo>
                  <a:lnTo>
                    <a:pt x="302" y="458"/>
                  </a:lnTo>
                  <a:lnTo>
                    <a:pt x="278" y="460"/>
                  </a:lnTo>
                  <a:lnTo>
                    <a:pt x="256" y="463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29" y="446"/>
                  </a:lnTo>
                  <a:lnTo>
                    <a:pt x="225" y="424"/>
                  </a:lnTo>
                  <a:lnTo>
                    <a:pt x="223" y="401"/>
                  </a:lnTo>
                  <a:lnTo>
                    <a:pt x="220" y="378"/>
                  </a:lnTo>
                  <a:lnTo>
                    <a:pt x="325" y="378"/>
                  </a:lnTo>
                  <a:close/>
                  <a:moveTo>
                    <a:pt x="325" y="510"/>
                  </a:moveTo>
                  <a:lnTo>
                    <a:pt x="325" y="603"/>
                  </a:lnTo>
                  <a:lnTo>
                    <a:pt x="325" y="603"/>
                  </a:lnTo>
                  <a:lnTo>
                    <a:pt x="316" y="599"/>
                  </a:lnTo>
                  <a:lnTo>
                    <a:pt x="306" y="593"/>
                  </a:lnTo>
                  <a:lnTo>
                    <a:pt x="306" y="593"/>
                  </a:lnTo>
                  <a:lnTo>
                    <a:pt x="298" y="586"/>
                  </a:lnTo>
                  <a:lnTo>
                    <a:pt x="291" y="579"/>
                  </a:lnTo>
                  <a:lnTo>
                    <a:pt x="277" y="562"/>
                  </a:lnTo>
                  <a:lnTo>
                    <a:pt x="264" y="541"/>
                  </a:lnTo>
                  <a:lnTo>
                    <a:pt x="252" y="517"/>
                  </a:lnTo>
                  <a:lnTo>
                    <a:pt x="252" y="517"/>
                  </a:lnTo>
                  <a:lnTo>
                    <a:pt x="288" y="513"/>
                  </a:lnTo>
                  <a:lnTo>
                    <a:pt x="325" y="510"/>
                  </a:lnTo>
                  <a:lnTo>
                    <a:pt x="325" y="510"/>
                  </a:lnTo>
                  <a:close/>
                  <a:moveTo>
                    <a:pt x="378" y="603"/>
                  </a:moveTo>
                  <a:lnTo>
                    <a:pt x="378" y="510"/>
                  </a:lnTo>
                  <a:lnTo>
                    <a:pt x="378" y="510"/>
                  </a:lnTo>
                  <a:lnTo>
                    <a:pt x="417" y="513"/>
                  </a:lnTo>
                  <a:lnTo>
                    <a:pt x="453" y="517"/>
                  </a:lnTo>
                  <a:lnTo>
                    <a:pt x="453" y="517"/>
                  </a:lnTo>
                  <a:lnTo>
                    <a:pt x="448" y="530"/>
                  </a:lnTo>
                  <a:lnTo>
                    <a:pt x="440" y="543"/>
                  </a:lnTo>
                  <a:lnTo>
                    <a:pt x="431" y="557"/>
                  </a:lnTo>
                  <a:lnTo>
                    <a:pt x="419" y="570"/>
                  </a:lnTo>
                  <a:lnTo>
                    <a:pt x="408" y="581"/>
                  </a:lnTo>
                  <a:lnTo>
                    <a:pt x="396" y="591"/>
                  </a:lnTo>
                  <a:lnTo>
                    <a:pt x="386" y="599"/>
                  </a:lnTo>
                  <a:lnTo>
                    <a:pt x="378" y="603"/>
                  </a:lnTo>
                  <a:lnTo>
                    <a:pt x="378" y="603"/>
                  </a:lnTo>
                  <a:close/>
                  <a:moveTo>
                    <a:pt x="471" y="467"/>
                  </a:moveTo>
                  <a:lnTo>
                    <a:pt x="471" y="467"/>
                  </a:lnTo>
                  <a:lnTo>
                    <a:pt x="449" y="463"/>
                  </a:lnTo>
                  <a:lnTo>
                    <a:pt x="426" y="460"/>
                  </a:lnTo>
                  <a:lnTo>
                    <a:pt x="403" y="458"/>
                  </a:lnTo>
                  <a:lnTo>
                    <a:pt x="378" y="456"/>
                  </a:lnTo>
                  <a:lnTo>
                    <a:pt x="378" y="378"/>
                  </a:lnTo>
                  <a:lnTo>
                    <a:pt x="485" y="378"/>
                  </a:lnTo>
                  <a:lnTo>
                    <a:pt x="485" y="378"/>
                  </a:lnTo>
                  <a:lnTo>
                    <a:pt x="482" y="401"/>
                  </a:lnTo>
                  <a:lnTo>
                    <a:pt x="480" y="424"/>
                  </a:lnTo>
                  <a:lnTo>
                    <a:pt x="476" y="446"/>
                  </a:lnTo>
                  <a:lnTo>
                    <a:pt x="471" y="467"/>
                  </a:lnTo>
                  <a:lnTo>
                    <a:pt x="471" y="467"/>
                  </a:lnTo>
                  <a:close/>
                  <a:moveTo>
                    <a:pt x="378" y="325"/>
                  </a:moveTo>
                  <a:lnTo>
                    <a:pt x="378" y="248"/>
                  </a:lnTo>
                  <a:lnTo>
                    <a:pt x="378" y="248"/>
                  </a:lnTo>
                  <a:lnTo>
                    <a:pt x="403" y="247"/>
                  </a:lnTo>
                  <a:lnTo>
                    <a:pt x="427" y="244"/>
                  </a:lnTo>
                  <a:lnTo>
                    <a:pt x="449" y="242"/>
                  </a:lnTo>
                  <a:lnTo>
                    <a:pt x="471" y="238"/>
                  </a:lnTo>
                  <a:lnTo>
                    <a:pt x="471" y="238"/>
                  </a:lnTo>
                  <a:lnTo>
                    <a:pt x="476" y="258"/>
                  </a:lnTo>
                  <a:lnTo>
                    <a:pt x="480" y="280"/>
                  </a:lnTo>
                  <a:lnTo>
                    <a:pt x="482" y="302"/>
                  </a:lnTo>
                  <a:lnTo>
                    <a:pt x="485" y="325"/>
                  </a:lnTo>
                  <a:lnTo>
                    <a:pt x="378" y="325"/>
                  </a:lnTo>
                  <a:close/>
                  <a:moveTo>
                    <a:pt x="556" y="156"/>
                  </a:moveTo>
                  <a:lnTo>
                    <a:pt x="556" y="156"/>
                  </a:lnTo>
                  <a:lnTo>
                    <a:pt x="532" y="166"/>
                  </a:lnTo>
                  <a:lnTo>
                    <a:pt x="505" y="176"/>
                  </a:lnTo>
                  <a:lnTo>
                    <a:pt x="505" y="176"/>
                  </a:lnTo>
                  <a:lnTo>
                    <a:pt x="499" y="161"/>
                  </a:lnTo>
                  <a:lnTo>
                    <a:pt x="486" y="138"/>
                  </a:lnTo>
                  <a:lnTo>
                    <a:pt x="478" y="123"/>
                  </a:lnTo>
                  <a:lnTo>
                    <a:pt x="471" y="111"/>
                  </a:lnTo>
                  <a:lnTo>
                    <a:pt x="460" y="99"/>
                  </a:lnTo>
                  <a:lnTo>
                    <a:pt x="451" y="87"/>
                  </a:lnTo>
                  <a:lnTo>
                    <a:pt x="451" y="87"/>
                  </a:lnTo>
                  <a:lnTo>
                    <a:pt x="464" y="94"/>
                  </a:lnTo>
                  <a:lnTo>
                    <a:pt x="478" y="99"/>
                  </a:lnTo>
                  <a:lnTo>
                    <a:pt x="491" y="107"/>
                  </a:lnTo>
                  <a:lnTo>
                    <a:pt x="504" y="114"/>
                  </a:lnTo>
                  <a:lnTo>
                    <a:pt x="517" y="123"/>
                  </a:lnTo>
                  <a:lnTo>
                    <a:pt x="529" y="132"/>
                  </a:lnTo>
                  <a:lnTo>
                    <a:pt x="540" y="141"/>
                  </a:lnTo>
                  <a:lnTo>
                    <a:pt x="552" y="153"/>
                  </a:lnTo>
                  <a:lnTo>
                    <a:pt x="552" y="153"/>
                  </a:lnTo>
                  <a:lnTo>
                    <a:pt x="556" y="156"/>
                  </a:lnTo>
                  <a:lnTo>
                    <a:pt x="556" y="156"/>
                  </a:lnTo>
                  <a:close/>
                  <a:moveTo>
                    <a:pt x="253" y="87"/>
                  </a:moveTo>
                  <a:lnTo>
                    <a:pt x="253" y="87"/>
                  </a:lnTo>
                  <a:lnTo>
                    <a:pt x="238" y="107"/>
                  </a:lnTo>
                  <a:lnTo>
                    <a:pt x="224" y="127"/>
                  </a:lnTo>
                  <a:lnTo>
                    <a:pt x="210" y="150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72" y="16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65" y="141"/>
                  </a:lnTo>
                  <a:lnTo>
                    <a:pt x="176" y="132"/>
                  </a:lnTo>
                  <a:lnTo>
                    <a:pt x="188" y="123"/>
                  </a:lnTo>
                  <a:lnTo>
                    <a:pt x="201" y="114"/>
                  </a:lnTo>
                  <a:lnTo>
                    <a:pt x="214" y="107"/>
                  </a:lnTo>
                  <a:lnTo>
                    <a:pt x="226" y="99"/>
                  </a:lnTo>
                  <a:lnTo>
                    <a:pt x="241" y="94"/>
                  </a:lnTo>
                  <a:lnTo>
                    <a:pt x="253" y="87"/>
                  </a:lnTo>
                  <a:lnTo>
                    <a:pt x="253" y="87"/>
                  </a:lnTo>
                  <a:close/>
                  <a:moveTo>
                    <a:pt x="116" y="198"/>
                  </a:moveTo>
                  <a:lnTo>
                    <a:pt x="116" y="198"/>
                  </a:lnTo>
                  <a:lnTo>
                    <a:pt x="131" y="206"/>
                  </a:lnTo>
                  <a:lnTo>
                    <a:pt x="147" y="213"/>
                  </a:lnTo>
                  <a:lnTo>
                    <a:pt x="163" y="220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76" y="249"/>
                  </a:lnTo>
                  <a:lnTo>
                    <a:pt x="172" y="274"/>
                  </a:lnTo>
                  <a:lnTo>
                    <a:pt x="169" y="300"/>
                  </a:lnTo>
                  <a:lnTo>
                    <a:pt x="167" y="325"/>
                  </a:lnTo>
                  <a:lnTo>
                    <a:pt x="72" y="325"/>
                  </a:lnTo>
                  <a:lnTo>
                    <a:pt x="72" y="325"/>
                  </a:lnTo>
                  <a:lnTo>
                    <a:pt x="73" y="309"/>
                  </a:lnTo>
                  <a:lnTo>
                    <a:pt x="77" y="292"/>
                  </a:lnTo>
                  <a:lnTo>
                    <a:pt x="81" y="275"/>
                  </a:lnTo>
                  <a:lnTo>
                    <a:pt x="86" y="258"/>
                  </a:lnTo>
                  <a:lnTo>
                    <a:pt x="93" y="243"/>
                  </a:lnTo>
                  <a:lnTo>
                    <a:pt x="99" y="228"/>
                  </a:lnTo>
                  <a:lnTo>
                    <a:pt x="108" y="212"/>
                  </a:lnTo>
                  <a:lnTo>
                    <a:pt x="116" y="198"/>
                  </a:lnTo>
                  <a:lnTo>
                    <a:pt x="116" y="198"/>
                  </a:lnTo>
                  <a:close/>
                  <a:moveTo>
                    <a:pt x="72" y="378"/>
                  </a:moveTo>
                  <a:lnTo>
                    <a:pt x="167" y="378"/>
                  </a:lnTo>
                  <a:lnTo>
                    <a:pt x="167" y="378"/>
                  </a:lnTo>
                  <a:lnTo>
                    <a:pt x="170" y="405"/>
                  </a:lnTo>
                  <a:lnTo>
                    <a:pt x="172" y="431"/>
                  </a:lnTo>
                  <a:lnTo>
                    <a:pt x="176" y="455"/>
                  </a:lnTo>
                  <a:lnTo>
                    <a:pt x="183" y="480"/>
                  </a:lnTo>
                  <a:lnTo>
                    <a:pt x="183" y="480"/>
                  </a:lnTo>
                  <a:lnTo>
                    <a:pt x="165" y="485"/>
                  </a:lnTo>
                  <a:lnTo>
                    <a:pt x="147" y="491"/>
                  </a:lnTo>
                  <a:lnTo>
                    <a:pt x="131" y="499"/>
                  </a:lnTo>
                  <a:lnTo>
                    <a:pt x="117" y="507"/>
                  </a:lnTo>
                  <a:lnTo>
                    <a:pt x="117" y="507"/>
                  </a:lnTo>
                  <a:lnTo>
                    <a:pt x="108" y="492"/>
                  </a:lnTo>
                  <a:lnTo>
                    <a:pt x="99" y="477"/>
                  </a:lnTo>
                  <a:lnTo>
                    <a:pt x="93" y="462"/>
                  </a:lnTo>
                  <a:lnTo>
                    <a:pt x="86" y="446"/>
                  </a:lnTo>
                  <a:lnTo>
                    <a:pt x="81" y="429"/>
                  </a:lnTo>
                  <a:lnTo>
                    <a:pt x="77" y="413"/>
                  </a:lnTo>
                  <a:lnTo>
                    <a:pt x="73" y="396"/>
                  </a:lnTo>
                  <a:lnTo>
                    <a:pt x="72" y="378"/>
                  </a:lnTo>
                  <a:lnTo>
                    <a:pt x="72" y="378"/>
                  </a:lnTo>
                  <a:close/>
                  <a:moveTo>
                    <a:pt x="151" y="549"/>
                  </a:moveTo>
                  <a:lnTo>
                    <a:pt x="151" y="549"/>
                  </a:lnTo>
                  <a:lnTo>
                    <a:pt x="172" y="539"/>
                  </a:lnTo>
                  <a:lnTo>
                    <a:pt x="199" y="530"/>
                  </a:lnTo>
                  <a:lnTo>
                    <a:pt x="199" y="530"/>
                  </a:lnTo>
                  <a:lnTo>
                    <a:pt x="206" y="544"/>
                  </a:lnTo>
                  <a:lnTo>
                    <a:pt x="217" y="567"/>
                  </a:lnTo>
                  <a:lnTo>
                    <a:pt x="225" y="580"/>
                  </a:lnTo>
                  <a:lnTo>
                    <a:pt x="233" y="593"/>
                  </a:lnTo>
                  <a:lnTo>
                    <a:pt x="243" y="606"/>
                  </a:lnTo>
                  <a:lnTo>
                    <a:pt x="253" y="616"/>
                  </a:lnTo>
                  <a:lnTo>
                    <a:pt x="253" y="616"/>
                  </a:lnTo>
                  <a:lnTo>
                    <a:pt x="241" y="611"/>
                  </a:lnTo>
                  <a:lnTo>
                    <a:pt x="226" y="604"/>
                  </a:lnTo>
                  <a:lnTo>
                    <a:pt x="214" y="597"/>
                  </a:lnTo>
                  <a:lnTo>
                    <a:pt x="201" y="589"/>
                  </a:lnTo>
                  <a:lnTo>
                    <a:pt x="188" y="581"/>
                  </a:lnTo>
                  <a:lnTo>
                    <a:pt x="176" y="572"/>
                  </a:lnTo>
                  <a:lnTo>
                    <a:pt x="165" y="562"/>
                  </a:lnTo>
                  <a:lnTo>
                    <a:pt x="153" y="552"/>
                  </a:lnTo>
                  <a:lnTo>
                    <a:pt x="153" y="552"/>
                  </a:lnTo>
                  <a:lnTo>
                    <a:pt x="151" y="549"/>
                  </a:lnTo>
                  <a:lnTo>
                    <a:pt x="151" y="549"/>
                  </a:lnTo>
                  <a:close/>
                  <a:moveTo>
                    <a:pt x="450" y="616"/>
                  </a:moveTo>
                  <a:lnTo>
                    <a:pt x="450" y="616"/>
                  </a:lnTo>
                  <a:lnTo>
                    <a:pt x="467" y="598"/>
                  </a:lnTo>
                  <a:lnTo>
                    <a:pt x="481" y="577"/>
                  </a:lnTo>
                  <a:lnTo>
                    <a:pt x="494" y="554"/>
                  </a:lnTo>
                  <a:lnTo>
                    <a:pt x="505" y="528"/>
                  </a:lnTo>
                  <a:lnTo>
                    <a:pt x="505" y="528"/>
                  </a:lnTo>
                  <a:lnTo>
                    <a:pt x="532" y="53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2" y="552"/>
                  </a:lnTo>
                  <a:lnTo>
                    <a:pt x="552" y="552"/>
                  </a:lnTo>
                  <a:lnTo>
                    <a:pt x="540" y="562"/>
                  </a:lnTo>
                  <a:lnTo>
                    <a:pt x="529" y="572"/>
                  </a:lnTo>
                  <a:lnTo>
                    <a:pt x="517" y="581"/>
                  </a:lnTo>
                  <a:lnTo>
                    <a:pt x="504" y="589"/>
                  </a:lnTo>
                  <a:lnTo>
                    <a:pt x="491" y="597"/>
                  </a:lnTo>
                  <a:lnTo>
                    <a:pt x="478" y="604"/>
                  </a:lnTo>
                  <a:lnTo>
                    <a:pt x="464" y="611"/>
                  </a:lnTo>
                  <a:lnTo>
                    <a:pt x="450" y="616"/>
                  </a:lnTo>
                  <a:lnTo>
                    <a:pt x="450" y="616"/>
                  </a:lnTo>
                  <a:close/>
                  <a:moveTo>
                    <a:pt x="588" y="507"/>
                  </a:moveTo>
                  <a:lnTo>
                    <a:pt x="588" y="507"/>
                  </a:lnTo>
                  <a:lnTo>
                    <a:pt x="574" y="499"/>
                  </a:lnTo>
                  <a:lnTo>
                    <a:pt x="557" y="491"/>
                  </a:lnTo>
                  <a:lnTo>
                    <a:pt x="540" y="485"/>
                  </a:lnTo>
                  <a:lnTo>
                    <a:pt x="522" y="478"/>
                  </a:lnTo>
                  <a:lnTo>
                    <a:pt x="522" y="478"/>
                  </a:lnTo>
                  <a:lnTo>
                    <a:pt x="527" y="455"/>
                  </a:lnTo>
                  <a:lnTo>
                    <a:pt x="532" y="431"/>
                  </a:lnTo>
                  <a:lnTo>
                    <a:pt x="535" y="405"/>
                  </a:lnTo>
                  <a:lnTo>
                    <a:pt x="538" y="378"/>
                  </a:lnTo>
                  <a:lnTo>
                    <a:pt x="633" y="378"/>
                  </a:lnTo>
                  <a:lnTo>
                    <a:pt x="633" y="378"/>
                  </a:lnTo>
                  <a:lnTo>
                    <a:pt x="630" y="396"/>
                  </a:lnTo>
                  <a:lnTo>
                    <a:pt x="628" y="413"/>
                  </a:lnTo>
                  <a:lnTo>
                    <a:pt x="624" y="429"/>
                  </a:lnTo>
                  <a:lnTo>
                    <a:pt x="619" y="446"/>
                  </a:lnTo>
                  <a:lnTo>
                    <a:pt x="612" y="462"/>
                  </a:lnTo>
                  <a:lnTo>
                    <a:pt x="604" y="477"/>
                  </a:lnTo>
                  <a:lnTo>
                    <a:pt x="597" y="492"/>
                  </a:lnTo>
                  <a:lnTo>
                    <a:pt x="588" y="507"/>
                  </a:lnTo>
                  <a:lnTo>
                    <a:pt x="588" y="5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75" name="그룹 74"/>
            <p:cNvGrpSpPr/>
            <p:nvPr userDrawn="1"/>
          </p:nvGrpSpPr>
          <p:grpSpPr>
            <a:xfrm>
              <a:off x="3748735" y="5336896"/>
              <a:ext cx="593022" cy="474014"/>
              <a:chOff x="1482726" y="0"/>
              <a:chExt cx="1400175" cy="1119188"/>
            </a:xfrm>
            <a:solidFill>
              <a:schemeClr val="bg1"/>
            </a:solidFill>
          </p:grpSpPr>
          <p:sp>
            <p:nvSpPr>
              <p:cNvPr id="79" name="Freeform 34"/>
              <p:cNvSpPr>
                <a:spLocks/>
              </p:cNvSpPr>
              <p:nvPr/>
            </p:nvSpPr>
            <p:spPr bwMode="auto">
              <a:xfrm>
                <a:off x="1482726" y="0"/>
                <a:ext cx="498475" cy="814388"/>
              </a:xfrm>
              <a:custGeom>
                <a:avLst/>
                <a:gdLst>
                  <a:gd name="T0" fmla="*/ 156 w 314"/>
                  <a:gd name="T1" fmla="*/ 474 h 513"/>
                  <a:gd name="T2" fmla="*/ 197 w 314"/>
                  <a:gd name="T3" fmla="*/ 437 h 513"/>
                  <a:gd name="T4" fmla="*/ 248 w 314"/>
                  <a:gd name="T5" fmla="*/ 415 h 513"/>
                  <a:gd name="T6" fmla="*/ 278 w 314"/>
                  <a:gd name="T7" fmla="*/ 410 h 513"/>
                  <a:gd name="T8" fmla="*/ 293 w 314"/>
                  <a:gd name="T9" fmla="*/ 402 h 513"/>
                  <a:gd name="T10" fmla="*/ 309 w 314"/>
                  <a:gd name="T11" fmla="*/ 386 h 513"/>
                  <a:gd name="T12" fmla="*/ 293 w 314"/>
                  <a:gd name="T13" fmla="*/ 359 h 513"/>
                  <a:gd name="T14" fmla="*/ 273 w 314"/>
                  <a:gd name="T15" fmla="*/ 343 h 513"/>
                  <a:gd name="T16" fmla="*/ 251 w 314"/>
                  <a:gd name="T17" fmla="*/ 311 h 513"/>
                  <a:gd name="T18" fmla="*/ 238 w 314"/>
                  <a:gd name="T19" fmla="*/ 275 h 513"/>
                  <a:gd name="T20" fmla="*/ 237 w 314"/>
                  <a:gd name="T21" fmla="*/ 256 h 513"/>
                  <a:gd name="T22" fmla="*/ 241 w 314"/>
                  <a:gd name="T23" fmla="*/ 230 h 513"/>
                  <a:gd name="T24" fmla="*/ 251 w 314"/>
                  <a:gd name="T25" fmla="*/ 208 h 513"/>
                  <a:gd name="T26" fmla="*/ 251 w 314"/>
                  <a:gd name="T27" fmla="*/ 181 h 513"/>
                  <a:gd name="T28" fmla="*/ 257 w 314"/>
                  <a:gd name="T29" fmla="*/ 136 h 513"/>
                  <a:gd name="T30" fmla="*/ 274 w 314"/>
                  <a:gd name="T31" fmla="*/ 93 h 513"/>
                  <a:gd name="T32" fmla="*/ 292 w 314"/>
                  <a:gd name="T33" fmla="*/ 66 h 513"/>
                  <a:gd name="T34" fmla="*/ 314 w 314"/>
                  <a:gd name="T35" fmla="*/ 44 h 513"/>
                  <a:gd name="T36" fmla="*/ 291 w 314"/>
                  <a:gd name="T37" fmla="*/ 19 h 513"/>
                  <a:gd name="T38" fmla="*/ 256 w 314"/>
                  <a:gd name="T39" fmla="*/ 4 h 513"/>
                  <a:gd name="T40" fmla="*/ 224 w 314"/>
                  <a:gd name="T41" fmla="*/ 0 h 513"/>
                  <a:gd name="T42" fmla="*/ 166 w 314"/>
                  <a:gd name="T43" fmla="*/ 12 h 513"/>
                  <a:gd name="T44" fmla="*/ 133 w 314"/>
                  <a:gd name="T45" fmla="*/ 41 h 513"/>
                  <a:gd name="T46" fmla="*/ 117 w 314"/>
                  <a:gd name="T47" fmla="*/ 77 h 513"/>
                  <a:gd name="T48" fmla="*/ 115 w 314"/>
                  <a:gd name="T49" fmla="*/ 112 h 513"/>
                  <a:gd name="T50" fmla="*/ 120 w 314"/>
                  <a:gd name="T51" fmla="*/ 139 h 513"/>
                  <a:gd name="T52" fmla="*/ 110 w 314"/>
                  <a:gd name="T53" fmla="*/ 143 h 513"/>
                  <a:gd name="T54" fmla="*/ 104 w 314"/>
                  <a:gd name="T55" fmla="*/ 156 h 513"/>
                  <a:gd name="T56" fmla="*/ 104 w 314"/>
                  <a:gd name="T57" fmla="*/ 167 h 513"/>
                  <a:gd name="T58" fmla="*/ 115 w 314"/>
                  <a:gd name="T59" fmla="*/ 193 h 513"/>
                  <a:gd name="T60" fmla="*/ 128 w 314"/>
                  <a:gd name="T61" fmla="*/ 204 h 513"/>
                  <a:gd name="T62" fmla="*/ 138 w 314"/>
                  <a:gd name="T63" fmla="*/ 206 h 513"/>
                  <a:gd name="T64" fmla="*/ 148 w 314"/>
                  <a:gd name="T65" fmla="*/ 230 h 513"/>
                  <a:gd name="T66" fmla="*/ 164 w 314"/>
                  <a:gd name="T67" fmla="*/ 251 h 513"/>
                  <a:gd name="T68" fmla="*/ 156 w 314"/>
                  <a:gd name="T69" fmla="*/ 282 h 513"/>
                  <a:gd name="T70" fmla="*/ 139 w 314"/>
                  <a:gd name="T71" fmla="*/ 303 h 513"/>
                  <a:gd name="T72" fmla="*/ 113 w 314"/>
                  <a:gd name="T73" fmla="*/ 319 h 513"/>
                  <a:gd name="T74" fmla="*/ 92 w 314"/>
                  <a:gd name="T75" fmla="*/ 325 h 513"/>
                  <a:gd name="T76" fmla="*/ 49 w 314"/>
                  <a:gd name="T77" fmla="*/ 341 h 513"/>
                  <a:gd name="T78" fmla="*/ 21 w 314"/>
                  <a:gd name="T79" fmla="*/ 372 h 513"/>
                  <a:gd name="T80" fmla="*/ 7 w 314"/>
                  <a:gd name="T81" fmla="*/ 410 h 513"/>
                  <a:gd name="T82" fmla="*/ 0 w 314"/>
                  <a:gd name="T83" fmla="*/ 464 h 513"/>
                  <a:gd name="T84" fmla="*/ 4 w 314"/>
                  <a:gd name="T85" fmla="*/ 480 h 513"/>
                  <a:gd name="T86" fmla="*/ 31 w 314"/>
                  <a:gd name="T87" fmla="*/ 495 h 513"/>
                  <a:gd name="T88" fmla="*/ 99 w 314"/>
                  <a:gd name="T89" fmla="*/ 509 h 513"/>
                  <a:gd name="T90" fmla="*/ 144 w 314"/>
                  <a:gd name="T91" fmla="*/ 49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4" h="513">
                    <a:moveTo>
                      <a:pt x="144" y="491"/>
                    </a:moveTo>
                    <a:lnTo>
                      <a:pt x="144" y="491"/>
                    </a:lnTo>
                    <a:lnTo>
                      <a:pt x="156" y="474"/>
                    </a:lnTo>
                    <a:lnTo>
                      <a:pt x="169" y="460"/>
                    </a:lnTo>
                    <a:lnTo>
                      <a:pt x="182" y="447"/>
                    </a:lnTo>
                    <a:lnTo>
                      <a:pt x="197" y="437"/>
                    </a:lnTo>
                    <a:lnTo>
                      <a:pt x="214" y="428"/>
                    </a:lnTo>
                    <a:lnTo>
                      <a:pt x="230" y="420"/>
                    </a:lnTo>
                    <a:lnTo>
                      <a:pt x="248" y="415"/>
                    </a:lnTo>
                    <a:lnTo>
                      <a:pt x="268" y="413"/>
                    </a:lnTo>
                    <a:lnTo>
                      <a:pt x="268" y="413"/>
                    </a:lnTo>
                    <a:lnTo>
                      <a:pt x="278" y="410"/>
                    </a:lnTo>
                    <a:lnTo>
                      <a:pt x="286" y="406"/>
                    </a:lnTo>
                    <a:lnTo>
                      <a:pt x="293" y="402"/>
                    </a:lnTo>
                    <a:lnTo>
                      <a:pt x="293" y="402"/>
                    </a:lnTo>
                    <a:lnTo>
                      <a:pt x="302" y="395"/>
                    </a:lnTo>
                    <a:lnTo>
                      <a:pt x="306" y="391"/>
                    </a:lnTo>
                    <a:lnTo>
                      <a:pt x="309" y="386"/>
                    </a:lnTo>
                    <a:lnTo>
                      <a:pt x="309" y="386"/>
                    </a:lnTo>
                    <a:lnTo>
                      <a:pt x="300" y="373"/>
                    </a:lnTo>
                    <a:lnTo>
                      <a:pt x="293" y="359"/>
                    </a:lnTo>
                    <a:lnTo>
                      <a:pt x="293" y="359"/>
                    </a:lnTo>
                    <a:lnTo>
                      <a:pt x="283" y="352"/>
                    </a:lnTo>
                    <a:lnTo>
                      <a:pt x="273" y="343"/>
                    </a:lnTo>
                    <a:lnTo>
                      <a:pt x="264" y="334"/>
                    </a:lnTo>
                    <a:lnTo>
                      <a:pt x="257" y="323"/>
                    </a:lnTo>
                    <a:lnTo>
                      <a:pt x="251" y="311"/>
                    </a:lnTo>
                    <a:lnTo>
                      <a:pt x="246" y="300"/>
                    </a:lnTo>
                    <a:lnTo>
                      <a:pt x="241" y="287"/>
                    </a:lnTo>
                    <a:lnTo>
                      <a:pt x="238" y="275"/>
                    </a:lnTo>
                    <a:lnTo>
                      <a:pt x="238" y="275"/>
                    </a:lnTo>
                    <a:lnTo>
                      <a:pt x="237" y="265"/>
                    </a:lnTo>
                    <a:lnTo>
                      <a:pt x="237" y="256"/>
                    </a:lnTo>
                    <a:lnTo>
                      <a:pt x="238" y="247"/>
                    </a:lnTo>
                    <a:lnTo>
                      <a:pt x="239" y="238"/>
                    </a:lnTo>
                    <a:lnTo>
                      <a:pt x="241" y="230"/>
                    </a:lnTo>
                    <a:lnTo>
                      <a:pt x="245" y="222"/>
                    </a:lnTo>
                    <a:lnTo>
                      <a:pt x="247" y="216"/>
                    </a:lnTo>
                    <a:lnTo>
                      <a:pt x="251" y="208"/>
                    </a:lnTo>
                    <a:lnTo>
                      <a:pt x="251" y="208"/>
                    </a:lnTo>
                    <a:lnTo>
                      <a:pt x="251" y="195"/>
                    </a:lnTo>
                    <a:lnTo>
                      <a:pt x="251" y="181"/>
                    </a:lnTo>
                    <a:lnTo>
                      <a:pt x="252" y="166"/>
                    </a:lnTo>
                    <a:lnTo>
                      <a:pt x="254" y="152"/>
                    </a:lnTo>
                    <a:lnTo>
                      <a:pt x="257" y="136"/>
                    </a:lnTo>
                    <a:lnTo>
                      <a:pt x="261" y="121"/>
                    </a:lnTo>
                    <a:lnTo>
                      <a:pt x="268" y="107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82" y="78"/>
                    </a:lnTo>
                    <a:lnTo>
                      <a:pt x="292" y="66"/>
                    </a:lnTo>
                    <a:lnTo>
                      <a:pt x="302" y="54"/>
                    </a:lnTo>
                    <a:lnTo>
                      <a:pt x="314" y="44"/>
                    </a:lnTo>
                    <a:lnTo>
                      <a:pt x="314" y="44"/>
                    </a:lnTo>
                    <a:lnTo>
                      <a:pt x="308" y="35"/>
                    </a:lnTo>
                    <a:lnTo>
                      <a:pt x="300" y="27"/>
                    </a:lnTo>
                    <a:lnTo>
                      <a:pt x="291" y="19"/>
                    </a:lnTo>
                    <a:lnTo>
                      <a:pt x="281" y="13"/>
                    </a:lnTo>
                    <a:lnTo>
                      <a:pt x="269" y="8"/>
                    </a:lnTo>
                    <a:lnTo>
                      <a:pt x="256" y="4"/>
                    </a:lnTo>
                    <a:lnTo>
                      <a:pt x="241" y="1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02" y="3"/>
                    </a:lnTo>
                    <a:lnTo>
                      <a:pt x="183" y="6"/>
                    </a:lnTo>
                    <a:lnTo>
                      <a:pt x="166" y="12"/>
                    </a:lnTo>
                    <a:lnTo>
                      <a:pt x="153" y="21"/>
                    </a:lnTo>
                    <a:lnTo>
                      <a:pt x="142" y="30"/>
                    </a:lnTo>
                    <a:lnTo>
                      <a:pt x="133" y="41"/>
                    </a:lnTo>
                    <a:lnTo>
                      <a:pt x="126" y="53"/>
                    </a:lnTo>
                    <a:lnTo>
                      <a:pt x="121" y="64"/>
                    </a:lnTo>
                    <a:lnTo>
                      <a:pt x="117" y="77"/>
                    </a:lnTo>
                    <a:lnTo>
                      <a:pt x="116" y="89"/>
                    </a:lnTo>
                    <a:lnTo>
                      <a:pt x="115" y="100"/>
                    </a:lnTo>
                    <a:lnTo>
                      <a:pt x="115" y="112"/>
                    </a:lnTo>
                    <a:lnTo>
                      <a:pt x="117" y="129"/>
                    </a:lnTo>
                    <a:lnTo>
                      <a:pt x="119" y="135"/>
                    </a:lnTo>
                    <a:lnTo>
                      <a:pt x="120" y="139"/>
                    </a:lnTo>
                    <a:lnTo>
                      <a:pt x="120" y="139"/>
                    </a:lnTo>
                    <a:lnTo>
                      <a:pt x="113" y="141"/>
                    </a:lnTo>
                    <a:lnTo>
                      <a:pt x="110" y="143"/>
                    </a:lnTo>
                    <a:lnTo>
                      <a:pt x="107" y="147"/>
                    </a:lnTo>
                    <a:lnTo>
                      <a:pt x="106" y="150"/>
                    </a:lnTo>
                    <a:lnTo>
                      <a:pt x="104" y="156"/>
                    </a:lnTo>
                    <a:lnTo>
                      <a:pt x="103" y="161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6" y="174"/>
                    </a:lnTo>
                    <a:lnTo>
                      <a:pt x="108" y="181"/>
                    </a:lnTo>
                    <a:lnTo>
                      <a:pt x="115" y="193"/>
                    </a:lnTo>
                    <a:lnTo>
                      <a:pt x="120" y="198"/>
                    </a:lnTo>
                    <a:lnTo>
                      <a:pt x="124" y="202"/>
                    </a:lnTo>
                    <a:lnTo>
                      <a:pt x="128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42" y="219"/>
                    </a:lnTo>
                    <a:lnTo>
                      <a:pt x="148" y="230"/>
                    </a:lnTo>
                    <a:lnTo>
                      <a:pt x="155" y="242"/>
                    </a:lnTo>
                    <a:lnTo>
                      <a:pt x="164" y="251"/>
                    </a:lnTo>
                    <a:lnTo>
                      <a:pt x="164" y="251"/>
                    </a:lnTo>
                    <a:lnTo>
                      <a:pt x="162" y="262"/>
                    </a:lnTo>
                    <a:lnTo>
                      <a:pt x="160" y="273"/>
                    </a:lnTo>
                    <a:lnTo>
                      <a:pt x="156" y="282"/>
                    </a:lnTo>
                    <a:lnTo>
                      <a:pt x="151" y="289"/>
                    </a:lnTo>
                    <a:lnTo>
                      <a:pt x="146" y="297"/>
                    </a:lnTo>
                    <a:lnTo>
                      <a:pt x="139" y="303"/>
                    </a:lnTo>
                    <a:lnTo>
                      <a:pt x="133" y="309"/>
                    </a:lnTo>
                    <a:lnTo>
                      <a:pt x="126" y="312"/>
                    </a:lnTo>
                    <a:lnTo>
                      <a:pt x="113" y="319"/>
                    </a:lnTo>
                    <a:lnTo>
                      <a:pt x="102" y="323"/>
                    </a:lnTo>
                    <a:lnTo>
                      <a:pt x="92" y="325"/>
                    </a:lnTo>
                    <a:lnTo>
                      <a:pt x="92" y="325"/>
                    </a:lnTo>
                    <a:lnTo>
                      <a:pt x="75" y="328"/>
                    </a:lnTo>
                    <a:lnTo>
                      <a:pt x="61" y="333"/>
                    </a:lnTo>
                    <a:lnTo>
                      <a:pt x="49" y="341"/>
                    </a:lnTo>
                    <a:lnTo>
                      <a:pt x="38" y="350"/>
                    </a:lnTo>
                    <a:lnTo>
                      <a:pt x="29" y="360"/>
                    </a:lnTo>
                    <a:lnTo>
                      <a:pt x="21" y="372"/>
                    </a:lnTo>
                    <a:lnTo>
                      <a:pt x="14" y="384"/>
                    </a:lnTo>
                    <a:lnTo>
                      <a:pt x="11" y="397"/>
                    </a:lnTo>
                    <a:lnTo>
                      <a:pt x="7" y="410"/>
                    </a:lnTo>
                    <a:lnTo>
                      <a:pt x="3" y="423"/>
                    </a:lnTo>
                    <a:lnTo>
                      <a:pt x="0" y="446"/>
                    </a:lnTo>
                    <a:lnTo>
                      <a:pt x="0" y="46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4" y="480"/>
                    </a:lnTo>
                    <a:lnTo>
                      <a:pt x="9" y="485"/>
                    </a:lnTo>
                    <a:lnTo>
                      <a:pt x="18" y="490"/>
                    </a:lnTo>
                    <a:lnTo>
                      <a:pt x="31" y="495"/>
                    </a:lnTo>
                    <a:lnTo>
                      <a:pt x="49" y="500"/>
                    </a:lnTo>
                    <a:lnTo>
                      <a:pt x="71" y="505"/>
                    </a:lnTo>
                    <a:lnTo>
                      <a:pt x="99" y="509"/>
                    </a:lnTo>
                    <a:lnTo>
                      <a:pt x="133" y="513"/>
                    </a:lnTo>
                    <a:lnTo>
                      <a:pt x="133" y="513"/>
                    </a:lnTo>
                    <a:lnTo>
                      <a:pt x="144" y="491"/>
                    </a:lnTo>
                    <a:lnTo>
                      <a:pt x="144" y="4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5"/>
              <p:cNvSpPr>
                <a:spLocks/>
              </p:cNvSpPr>
              <p:nvPr/>
            </p:nvSpPr>
            <p:spPr bwMode="auto">
              <a:xfrm>
                <a:off x="2379663" y="0"/>
                <a:ext cx="503238" cy="814388"/>
              </a:xfrm>
              <a:custGeom>
                <a:avLst/>
                <a:gdLst>
                  <a:gd name="T0" fmla="*/ 214 w 317"/>
                  <a:gd name="T1" fmla="*/ 323 h 513"/>
                  <a:gd name="T2" fmla="*/ 184 w 317"/>
                  <a:gd name="T3" fmla="*/ 309 h 513"/>
                  <a:gd name="T4" fmla="*/ 167 w 317"/>
                  <a:gd name="T5" fmla="*/ 289 h 513"/>
                  <a:gd name="T6" fmla="*/ 155 w 317"/>
                  <a:gd name="T7" fmla="*/ 262 h 513"/>
                  <a:gd name="T8" fmla="*/ 162 w 317"/>
                  <a:gd name="T9" fmla="*/ 240 h 513"/>
                  <a:gd name="T10" fmla="*/ 180 w 317"/>
                  <a:gd name="T11" fmla="*/ 206 h 513"/>
                  <a:gd name="T12" fmla="*/ 185 w 317"/>
                  <a:gd name="T13" fmla="*/ 206 h 513"/>
                  <a:gd name="T14" fmla="*/ 198 w 317"/>
                  <a:gd name="T15" fmla="*/ 198 h 513"/>
                  <a:gd name="T16" fmla="*/ 211 w 317"/>
                  <a:gd name="T17" fmla="*/ 174 h 513"/>
                  <a:gd name="T18" fmla="*/ 213 w 317"/>
                  <a:gd name="T19" fmla="*/ 161 h 513"/>
                  <a:gd name="T20" fmla="*/ 209 w 317"/>
                  <a:gd name="T21" fmla="*/ 147 h 513"/>
                  <a:gd name="T22" fmla="*/ 196 w 317"/>
                  <a:gd name="T23" fmla="*/ 139 h 513"/>
                  <a:gd name="T24" fmla="*/ 200 w 317"/>
                  <a:gd name="T25" fmla="*/ 129 h 513"/>
                  <a:gd name="T26" fmla="*/ 199 w 317"/>
                  <a:gd name="T27" fmla="*/ 89 h 513"/>
                  <a:gd name="T28" fmla="*/ 189 w 317"/>
                  <a:gd name="T29" fmla="*/ 53 h 513"/>
                  <a:gd name="T30" fmla="*/ 162 w 317"/>
                  <a:gd name="T31" fmla="*/ 21 h 513"/>
                  <a:gd name="T32" fmla="*/ 114 w 317"/>
                  <a:gd name="T33" fmla="*/ 3 h 513"/>
                  <a:gd name="T34" fmla="*/ 76 w 317"/>
                  <a:gd name="T35" fmla="*/ 1 h 513"/>
                  <a:gd name="T36" fmla="*/ 33 w 317"/>
                  <a:gd name="T37" fmla="*/ 13 h 513"/>
                  <a:gd name="T38" fmla="*/ 6 w 317"/>
                  <a:gd name="T39" fmla="*/ 36 h 513"/>
                  <a:gd name="T40" fmla="*/ 11 w 317"/>
                  <a:gd name="T41" fmla="*/ 55 h 513"/>
                  <a:gd name="T42" fmla="*/ 40 w 317"/>
                  <a:gd name="T43" fmla="*/ 94 h 513"/>
                  <a:gd name="T44" fmla="*/ 52 w 317"/>
                  <a:gd name="T45" fmla="*/ 121 h 513"/>
                  <a:gd name="T46" fmla="*/ 63 w 317"/>
                  <a:gd name="T47" fmla="*/ 166 h 513"/>
                  <a:gd name="T48" fmla="*/ 64 w 317"/>
                  <a:gd name="T49" fmla="*/ 208 h 513"/>
                  <a:gd name="T50" fmla="*/ 72 w 317"/>
                  <a:gd name="T51" fmla="*/ 221 h 513"/>
                  <a:gd name="T52" fmla="*/ 79 w 317"/>
                  <a:gd name="T53" fmla="*/ 246 h 513"/>
                  <a:gd name="T54" fmla="*/ 78 w 317"/>
                  <a:gd name="T55" fmla="*/ 275 h 513"/>
                  <a:gd name="T56" fmla="*/ 72 w 317"/>
                  <a:gd name="T57" fmla="*/ 300 h 513"/>
                  <a:gd name="T58" fmla="*/ 52 w 317"/>
                  <a:gd name="T59" fmla="*/ 334 h 513"/>
                  <a:gd name="T60" fmla="*/ 24 w 317"/>
                  <a:gd name="T61" fmla="*/ 359 h 513"/>
                  <a:gd name="T62" fmla="*/ 9 w 317"/>
                  <a:gd name="T63" fmla="*/ 386 h 513"/>
                  <a:gd name="T64" fmla="*/ 15 w 317"/>
                  <a:gd name="T65" fmla="*/ 395 h 513"/>
                  <a:gd name="T66" fmla="*/ 25 w 317"/>
                  <a:gd name="T67" fmla="*/ 404 h 513"/>
                  <a:gd name="T68" fmla="*/ 50 w 317"/>
                  <a:gd name="T69" fmla="*/ 413 h 513"/>
                  <a:gd name="T70" fmla="*/ 87 w 317"/>
                  <a:gd name="T71" fmla="*/ 420 h 513"/>
                  <a:gd name="T72" fmla="*/ 135 w 317"/>
                  <a:gd name="T73" fmla="*/ 447 h 513"/>
                  <a:gd name="T74" fmla="*/ 173 w 317"/>
                  <a:gd name="T75" fmla="*/ 491 h 513"/>
                  <a:gd name="T76" fmla="*/ 185 w 317"/>
                  <a:gd name="T77" fmla="*/ 513 h 513"/>
                  <a:gd name="T78" fmla="*/ 270 w 317"/>
                  <a:gd name="T79" fmla="*/ 501 h 513"/>
                  <a:gd name="T80" fmla="*/ 307 w 317"/>
                  <a:gd name="T81" fmla="*/ 485 h 513"/>
                  <a:gd name="T82" fmla="*/ 316 w 317"/>
                  <a:gd name="T83" fmla="*/ 474 h 513"/>
                  <a:gd name="T84" fmla="*/ 313 w 317"/>
                  <a:gd name="T85" fmla="*/ 423 h 513"/>
                  <a:gd name="T86" fmla="*/ 302 w 317"/>
                  <a:gd name="T87" fmla="*/ 384 h 513"/>
                  <a:gd name="T88" fmla="*/ 279 w 317"/>
                  <a:gd name="T89" fmla="*/ 350 h 513"/>
                  <a:gd name="T90" fmla="*/ 241 w 317"/>
                  <a:gd name="T91" fmla="*/ 328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7" h="513">
                    <a:moveTo>
                      <a:pt x="226" y="325"/>
                    </a:moveTo>
                    <a:lnTo>
                      <a:pt x="226" y="325"/>
                    </a:lnTo>
                    <a:lnTo>
                      <a:pt x="214" y="323"/>
                    </a:lnTo>
                    <a:lnTo>
                      <a:pt x="204" y="319"/>
                    </a:lnTo>
                    <a:lnTo>
                      <a:pt x="191" y="312"/>
                    </a:lnTo>
                    <a:lnTo>
                      <a:pt x="184" y="309"/>
                    </a:lnTo>
                    <a:lnTo>
                      <a:pt x="177" y="303"/>
                    </a:lnTo>
                    <a:lnTo>
                      <a:pt x="172" y="297"/>
                    </a:lnTo>
                    <a:lnTo>
                      <a:pt x="167" y="289"/>
                    </a:lnTo>
                    <a:lnTo>
                      <a:pt x="162" y="282"/>
                    </a:lnTo>
                    <a:lnTo>
                      <a:pt x="158" y="273"/>
                    </a:lnTo>
                    <a:lnTo>
                      <a:pt x="155" y="262"/>
                    </a:lnTo>
                    <a:lnTo>
                      <a:pt x="154" y="251"/>
                    </a:lnTo>
                    <a:lnTo>
                      <a:pt x="154" y="251"/>
                    </a:lnTo>
                    <a:lnTo>
                      <a:pt x="162" y="240"/>
                    </a:lnTo>
                    <a:lnTo>
                      <a:pt x="169" y="230"/>
                    </a:lnTo>
                    <a:lnTo>
                      <a:pt x="175" y="219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5" y="206"/>
                    </a:lnTo>
                    <a:lnTo>
                      <a:pt x="185" y="206"/>
                    </a:lnTo>
                    <a:lnTo>
                      <a:pt x="189" y="204"/>
                    </a:lnTo>
                    <a:lnTo>
                      <a:pt x="194" y="202"/>
                    </a:lnTo>
                    <a:lnTo>
                      <a:pt x="198" y="198"/>
                    </a:lnTo>
                    <a:lnTo>
                      <a:pt x="202" y="193"/>
                    </a:lnTo>
                    <a:lnTo>
                      <a:pt x="208" y="181"/>
                    </a:lnTo>
                    <a:lnTo>
                      <a:pt x="211" y="174"/>
                    </a:lnTo>
                    <a:lnTo>
                      <a:pt x="212" y="167"/>
                    </a:lnTo>
                    <a:lnTo>
                      <a:pt x="212" y="167"/>
                    </a:lnTo>
                    <a:lnTo>
                      <a:pt x="213" y="161"/>
                    </a:lnTo>
                    <a:lnTo>
                      <a:pt x="213" y="156"/>
                    </a:lnTo>
                    <a:lnTo>
                      <a:pt x="212" y="150"/>
                    </a:lnTo>
                    <a:lnTo>
                      <a:pt x="209" y="147"/>
                    </a:lnTo>
                    <a:lnTo>
                      <a:pt x="207" y="143"/>
                    </a:lnTo>
                    <a:lnTo>
                      <a:pt x="204" y="141"/>
                    </a:lnTo>
                    <a:lnTo>
                      <a:pt x="196" y="139"/>
                    </a:lnTo>
                    <a:lnTo>
                      <a:pt x="196" y="139"/>
                    </a:lnTo>
                    <a:lnTo>
                      <a:pt x="199" y="135"/>
                    </a:lnTo>
                    <a:lnTo>
                      <a:pt x="200" y="129"/>
                    </a:lnTo>
                    <a:lnTo>
                      <a:pt x="202" y="112"/>
                    </a:lnTo>
                    <a:lnTo>
                      <a:pt x="200" y="100"/>
                    </a:lnTo>
                    <a:lnTo>
                      <a:pt x="199" y="89"/>
                    </a:lnTo>
                    <a:lnTo>
                      <a:pt x="198" y="77"/>
                    </a:lnTo>
                    <a:lnTo>
                      <a:pt x="194" y="64"/>
                    </a:lnTo>
                    <a:lnTo>
                      <a:pt x="189" y="53"/>
                    </a:lnTo>
                    <a:lnTo>
                      <a:pt x="181" y="41"/>
                    </a:lnTo>
                    <a:lnTo>
                      <a:pt x="172" y="30"/>
                    </a:lnTo>
                    <a:lnTo>
                      <a:pt x="162" y="21"/>
                    </a:lnTo>
                    <a:lnTo>
                      <a:pt x="148" y="12"/>
                    </a:lnTo>
                    <a:lnTo>
                      <a:pt x="132" y="6"/>
                    </a:lnTo>
                    <a:lnTo>
                      <a:pt x="114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6" y="1"/>
                    </a:lnTo>
                    <a:lnTo>
                      <a:pt x="60" y="4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3" y="19"/>
                    </a:lnTo>
                    <a:lnTo>
                      <a:pt x="14" y="27"/>
                    </a:lnTo>
                    <a:lnTo>
                      <a:pt x="6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1" y="55"/>
                    </a:lnTo>
                    <a:lnTo>
                      <a:pt x="22" y="67"/>
                    </a:lnTo>
                    <a:lnTo>
                      <a:pt x="32" y="80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7" y="107"/>
                    </a:lnTo>
                    <a:lnTo>
                      <a:pt x="52" y="121"/>
                    </a:lnTo>
                    <a:lnTo>
                      <a:pt x="56" y="136"/>
                    </a:lnTo>
                    <a:lnTo>
                      <a:pt x="60" y="150"/>
                    </a:lnTo>
                    <a:lnTo>
                      <a:pt x="63" y="166"/>
                    </a:lnTo>
                    <a:lnTo>
                      <a:pt x="64" y="180"/>
                    </a:lnTo>
                    <a:lnTo>
                      <a:pt x="65" y="194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9" y="215"/>
                    </a:lnTo>
                    <a:lnTo>
                      <a:pt x="72" y="221"/>
                    </a:lnTo>
                    <a:lnTo>
                      <a:pt x="76" y="229"/>
                    </a:lnTo>
                    <a:lnTo>
                      <a:pt x="78" y="238"/>
                    </a:lnTo>
                    <a:lnTo>
                      <a:pt x="79" y="246"/>
                    </a:lnTo>
                    <a:lnTo>
                      <a:pt x="79" y="255"/>
                    </a:lnTo>
                    <a:lnTo>
                      <a:pt x="79" y="265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76" y="287"/>
                    </a:lnTo>
                    <a:lnTo>
                      <a:pt x="72" y="300"/>
                    </a:lnTo>
                    <a:lnTo>
                      <a:pt x="67" y="311"/>
                    </a:lnTo>
                    <a:lnTo>
                      <a:pt x="60" y="323"/>
                    </a:lnTo>
                    <a:lnTo>
                      <a:pt x="52" y="334"/>
                    </a:lnTo>
                    <a:lnTo>
                      <a:pt x="43" y="343"/>
                    </a:lnTo>
                    <a:lnTo>
                      <a:pt x="34" y="352"/>
                    </a:lnTo>
                    <a:lnTo>
                      <a:pt x="24" y="359"/>
                    </a:lnTo>
                    <a:lnTo>
                      <a:pt x="24" y="359"/>
                    </a:lnTo>
                    <a:lnTo>
                      <a:pt x="16" y="373"/>
                    </a:lnTo>
                    <a:lnTo>
                      <a:pt x="9" y="386"/>
                    </a:lnTo>
                    <a:lnTo>
                      <a:pt x="9" y="386"/>
                    </a:lnTo>
                    <a:lnTo>
                      <a:pt x="11" y="391"/>
                    </a:lnTo>
                    <a:lnTo>
                      <a:pt x="15" y="395"/>
                    </a:lnTo>
                    <a:lnTo>
                      <a:pt x="20" y="400"/>
                    </a:lnTo>
                    <a:lnTo>
                      <a:pt x="25" y="404"/>
                    </a:lnTo>
                    <a:lnTo>
                      <a:pt x="25" y="404"/>
                    </a:lnTo>
                    <a:lnTo>
                      <a:pt x="33" y="408"/>
                    </a:lnTo>
                    <a:lnTo>
                      <a:pt x="41" y="410"/>
                    </a:lnTo>
                    <a:lnTo>
                      <a:pt x="50" y="413"/>
                    </a:lnTo>
                    <a:lnTo>
                      <a:pt x="50" y="413"/>
                    </a:lnTo>
                    <a:lnTo>
                      <a:pt x="68" y="415"/>
                    </a:lnTo>
                    <a:lnTo>
                      <a:pt x="87" y="420"/>
                    </a:lnTo>
                    <a:lnTo>
                      <a:pt x="104" y="428"/>
                    </a:lnTo>
                    <a:lnTo>
                      <a:pt x="121" y="437"/>
                    </a:lnTo>
                    <a:lnTo>
                      <a:pt x="135" y="447"/>
                    </a:lnTo>
                    <a:lnTo>
                      <a:pt x="149" y="460"/>
                    </a:lnTo>
                    <a:lnTo>
                      <a:pt x="162" y="474"/>
                    </a:lnTo>
                    <a:lnTo>
                      <a:pt x="173" y="491"/>
                    </a:lnTo>
                    <a:lnTo>
                      <a:pt x="173" y="491"/>
                    </a:lnTo>
                    <a:lnTo>
                      <a:pt x="185" y="513"/>
                    </a:lnTo>
                    <a:lnTo>
                      <a:pt x="185" y="513"/>
                    </a:lnTo>
                    <a:lnTo>
                      <a:pt x="220" y="510"/>
                    </a:lnTo>
                    <a:lnTo>
                      <a:pt x="247" y="505"/>
                    </a:lnTo>
                    <a:lnTo>
                      <a:pt x="270" y="501"/>
                    </a:lnTo>
                    <a:lnTo>
                      <a:pt x="286" y="495"/>
                    </a:lnTo>
                    <a:lnTo>
                      <a:pt x="299" y="490"/>
                    </a:lnTo>
                    <a:lnTo>
                      <a:pt x="307" y="485"/>
                    </a:lnTo>
                    <a:lnTo>
                      <a:pt x="313" y="480"/>
                    </a:lnTo>
                    <a:lnTo>
                      <a:pt x="316" y="474"/>
                    </a:lnTo>
                    <a:lnTo>
                      <a:pt x="316" y="474"/>
                    </a:lnTo>
                    <a:lnTo>
                      <a:pt x="317" y="464"/>
                    </a:lnTo>
                    <a:lnTo>
                      <a:pt x="317" y="446"/>
                    </a:lnTo>
                    <a:lnTo>
                      <a:pt x="313" y="423"/>
                    </a:lnTo>
                    <a:lnTo>
                      <a:pt x="311" y="410"/>
                    </a:lnTo>
                    <a:lnTo>
                      <a:pt x="307" y="397"/>
                    </a:lnTo>
                    <a:lnTo>
                      <a:pt x="302" y="384"/>
                    </a:lnTo>
                    <a:lnTo>
                      <a:pt x="295" y="372"/>
                    </a:lnTo>
                    <a:lnTo>
                      <a:pt x="288" y="360"/>
                    </a:lnTo>
                    <a:lnTo>
                      <a:pt x="279" y="350"/>
                    </a:lnTo>
                    <a:lnTo>
                      <a:pt x="268" y="341"/>
                    </a:lnTo>
                    <a:lnTo>
                      <a:pt x="256" y="333"/>
                    </a:lnTo>
                    <a:lnTo>
                      <a:pt x="241" y="328"/>
                    </a:lnTo>
                    <a:lnTo>
                      <a:pt x="226" y="325"/>
                    </a:lnTo>
                    <a:lnTo>
                      <a:pt x="226" y="3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6"/>
              <p:cNvSpPr>
                <a:spLocks/>
              </p:cNvSpPr>
              <p:nvPr/>
            </p:nvSpPr>
            <p:spPr bwMode="auto">
              <a:xfrm>
                <a:off x="1736726" y="90488"/>
                <a:ext cx="893763" cy="1028700"/>
              </a:xfrm>
              <a:custGeom>
                <a:avLst/>
                <a:gdLst>
                  <a:gd name="T0" fmla="*/ 420 w 563"/>
                  <a:gd name="T1" fmla="*/ 399 h 648"/>
                  <a:gd name="T2" fmla="*/ 380 w 563"/>
                  <a:gd name="T3" fmla="*/ 372 h 648"/>
                  <a:gd name="T4" fmla="*/ 360 w 563"/>
                  <a:gd name="T5" fmla="*/ 329 h 648"/>
                  <a:gd name="T6" fmla="*/ 376 w 563"/>
                  <a:gd name="T7" fmla="*/ 289 h 648"/>
                  <a:gd name="T8" fmla="*/ 393 w 563"/>
                  <a:gd name="T9" fmla="*/ 258 h 648"/>
                  <a:gd name="T10" fmla="*/ 407 w 563"/>
                  <a:gd name="T11" fmla="*/ 253 h 648"/>
                  <a:gd name="T12" fmla="*/ 425 w 563"/>
                  <a:gd name="T13" fmla="*/ 226 h 648"/>
                  <a:gd name="T14" fmla="*/ 432 w 563"/>
                  <a:gd name="T15" fmla="*/ 201 h 648"/>
                  <a:gd name="T16" fmla="*/ 424 w 563"/>
                  <a:gd name="T17" fmla="*/ 180 h 648"/>
                  <a:gd name="T18" fmla="*/ 411 w 563"/>
                  <a:gd name="T19" fmla="*/ 173 h 648"/>
                  <a:gd name="T20" fmla="*/ 416 w 563"/>
                  <a:gd name="T21" fmla="*/ 138 h 648"/>
                  <a:gd name="T22" fmla="*/ 407 w 563"/>
                  <a:gd name="T23" fmla="*/ 81 h 648"/>
                  <a:gd name="T24" fmla="*/ 374 w 563"/>
                  <a:gd name="T25" fmla="*/ 30 h 648"/>
                  <a:gd name="T26" fmla="*/ 340 w 563"/>
                  <a:gd name="T27" fmla="*/ 10 h 648"/>
                  <a:gd name="T28" fmla="*/ 294 w 563"/>
                  <a:gd name="T29" fmla="*/ 0 h 648"/>
                  <a:gd name="T30" fmla="*/ 253 w 563"/>
                  <a:gd name="T31" fmla="*/ 1 h 648"/>
                  <a:gd name="T32" fmla="*/ 209 w 563"/>
                  <a:gd name="T33" fmla="*/ 14 h 648"/>
                  <a:gd name="T34" fmla="*/ 178 w 563"/>
                  <a:gd name="T35" fmla="*/ 37 h 648"/>
                  <a:gd name="T36" fmla="*/ 148 w 563"/>
                  <a:gd name="T37" fmla="*/ 96 h 648"/>
                  <a:gd name="T38" fmla="*/ 145 w 563"/>
                  <a:gd name="T39" fmla="*/ 151 h 648"/>
                  <a:gd name="T40" fmla="*/ 150 w 563"/>
                  <a:gd name="T41" fmla="*/ 173 h 648"/>
                  <a:gd name="T42" fmla="*/ 135 w 563"/>
                  <a:gd name="T43" fmla="*/ 183 h 648"/>
                  <a:gd name="T44" fmla="*/ 131 w 563"/>
                  <a:gd name="T45" fmla="*/ 209 h 648"/>
                  <a:gd name="T46" fmla="*/ 140 w 563"/>
                  <a:gd name="T47" fmla="*/ 235 h 648"/>
                  <a:gd name="T48" fmla="*/ 160 w 563"/>
                  <a:gd name="T49" fmla="*/ 257 h 648"/>
                  <a:gd name="T50" fmla="*/ 172 w 563"/>
                  <a:gd name="T51" fmla="*/ 258 h 648"/>
                  <a:gd name="T52" fmla="*/ 194 w 563"/>
                  <a:gd name="T53" fmla="*/ 303 h 648"/>
                  <a:gd name="T54" fmla="*/ 200 w 563"/>
                  <a:gd name="T55" fmla="*/ 342 h 648"/>
                  <a:gd name="T56" fmla="*/ 175 w 563"/>
                  <a:gd name="T57" fmla="*/ 380 h 648"/>
                  <a:gd name="T58" fmla="*/ 128 w 563"/>
                  <a:gd name="T59" fmla="*/ 405 h 648"/>
                  <a:gd name="T60" fmla="*/ 95 w 563"/>
                  <a:gd name="T61" fmla="*/ 412 h 648"/>
                  <a:gd name="T62" fmla="*/ 61 w 563"/>
                  <a:gd name="T63" fmla="*/ 428 h 648"/>
                  <a:gd name="T64" fmla="*/ 19 w 563"/>
                  <a:gd name="T65" fmla="*/ 483 h 648"/>
                  <a:gd name="T66" fmla="*/ 1 w 563"/>
                  <a:gd name="T67" fmla="*/ 546 h 648"/>
                  <a:gd name="T68" fmla="*/ 1 w 563"/>
                  <a:gd name="T69" fmla="*/ 596 h 648"/>
                  <a:gd name="T70" fmla="*/ 11 w 563"/>
                  <a:gd name="T71" fmla="*/ 608 h 648"/>
                  <a:gd name="T72" fmla="*/ 47 w 563"/>
                  <a:gd name="T73" fmla="*/ 624 h 648"/>
                  <a:gd name="T74" fmla="*/ 121 w 563"/>
                  <a:gd name="T75" fmla="*/ 640 h 648"/>
                  <a:gd name="T76" fmla="*/ 243 w 563"/>
                  <a:gd name="T77" fmla="*/ 648 h 648"/>
                  <a:gd name="T78" fmla="*/ 357 w 563"/>
                  <a:gd name="T79" fmla="*/ 646 h 648"/>
                  <a:gd name="T80" fmla="*/ 465 w 563"/>
                  <a:gd name="T81" fmla="*/ 636 h 648"/>
                  <a:gd name="T82" fmla="*/ 528 w 563"/>
                  <a:gd name="T83" fmla="*/ 621 h 648"/>
                  <a:gd name="T84" fmla="*/ 556 w 563"/>
                  <a:gd name="T85" fmla="*/ 604 h 648"/>
                  <a:gd name="T86" fmla="*/ 563 w 563"/>
                  <a:gd name="T87" fmla="*/ 591 h 648"/>
                  <a:gd name="T88" fmla="*/ 559 w 563"/>
                  <a:gd name="T89" fmla="*/ 531 h 648"/>
                  <a:gd name="T90" fmla="*/ 536 w 563"/>
                  <a:gd name="T91" fmla="*/ 466 h 648"/>
                  <a:gd name="T92" fmla="*/ 493 w 563"/>
                  <a:gd name="T93" fmla="*/ 423 h 648"/>
                  <a:gd name="T94" fmla="*/ 457 w 563"/>
                  <a:gd name="T95" fmla="*/ 4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648">
                    <a:moveTo>
                      <a:pt x="447" y="408"/>
                    </a:moveTo>
                    <a:lnTo>
                      <a:pt x="447" y="408"/>
                    </a:lnTo>
                    <a:lnTo>
                      <a:pt x="434" y="405"/>
                    </a:lnTo>
                    <a:lnTo>
                      <a:pt x="420" y="399"/>
                    </a:lnTo>
                    <a:lnTo>
                      <a:pt x="403" y="392"/>
                    </a:lnTo>
                    <a:lnTo>
                      <a:pt x="396" y="387"/>
                    </a:lnTo>
                    <a:lnTo>
                      <a:pt x="387" y="380"/>
                    </a:lnTo>
                    <a:lnTo>
                      <a:pt x="380" y="372"/>
                    </a:lnTo>
                    <a:lnTo>
                      <a:pt x="373" y="363"/>
                    </a:lnTo>
                    <a:lnTo>
                      <a:pt x="367" y="353"/>
                    </a:lnTo>
                    <a:lnTo>
                      <a:pt x="362" y="342"/>
                    </a:lnTo>
                    <a:lnTo>
                      <a:pt x="360" y="329"/>
                    </a:lnTo>
                    <a:lnTo>
                      <a:pt x="357" y="315"/>
                    </a:lnTo>
                    <a:lnTo>
                      <a:pt x="357" y="315"/>
                    </a:lnTo>
                    <a:lnTo>
                      <a:pt x="367" y="302"/>
                    </a:lnTo>
                    <a:lnTo>
                      <a:pt x="376" y="289"/>
                    </a:lnTo>
                    <a:lnTo>
                      <a:pt x="384" y="273"/>
                    </a:lnTo>
                    <a:lnTo>
                      <a:pt x="389" y="258"/>
                    </a:lnTo>
                    <a:lnTo>
                      <a:pt x="389" y="258"/>
                    </a:lnTo>
                    <a:lnTo>
                      <a:pt x="393" y="258"/>
                    </a:lnTo>
                    <a:lnTo>
                      <a:pt x="397" y="258"/>
                    </a:lnTo>
                    <a:lnTo>
                      <a:pt x="397" y="258"/>
                    </a:lnTo>
                    <a:lnTo>
                      <a:pt x="402" y="257"/>
                    </a:lnTo>
                    <a:lnTo>
                      <a:pt x="407" y="253"/>
                    </a:lnTo>
                    <a:lnTo>
                      <a:pt x="412" y="248"/>
                    </a:lnTo>
                    <a:lnTo>
                      <a:pt x="418" y="241"/>
                    </a:lnTo>
                    <a:lnTo>
                      <a:pt x="421" y="235"/>
                    </a:lnTo>
                    <a:lnTo>
                      <a:pt x="425" y="226"/>
                    </a:lnTo>
                    <a:lnTo>
                      <a:pt x="429" y="218"/>
                    </a:lnTo>
                    <a:lnTo>
                      <a:pt x="430" y="209"/>
                    </a:lnTo>
                    <a:lnTo>
                      <a:pt x="430" y="209"/>
                    </a:lnTo>
                    <a:lnTo>
                      <a:pt x="432" y="201"/>
                    </a:lnTo>
                    <a:lnTo>
                      <a:pt x="432" y="194"/>
                    </a:lnTo>
                    <a:lnTo>
                      <a:pt x="429" y="187"/>
                    </a:lnTo>
                    <a:lnTo>
                      <a:pt x="428" y="183"/>
                    </a:lnTo>
                    <a:lnTo>
                      <a:pt x="424" y="180"/>
                    </a:lnTo>
                    <a:lnTo>
                      <a:pt x="420" y="176"/>
                    </a:lnTo>
                    <a:lnTo>
                      <a:pt x="416" y="174"/>
                    </a:lnTo>
                    <a:lnTo>
                      <a:pt x="411" y="173"/>
                    </a:lnTo>
                    <a:lnTo>
                      <a:pt x="411" y="173"/>
                    </a:lnTo>
                    <a:lnTo>
                      <a:pt x="414" y="168"/>
                    </a:lnTo>
                    <a:lnTo>
                      <a:pt x="415" y="160"/>
                    </a:lnTo>
                    <a:lnTo>
                      <a:pt x="416" y="151"/>
                    </a:lnTo>
                    <a:lnTo>
                      <a:pt x="416" y="138"/>
                    </a:lnTo>
                    <a:lnTo>
                      <a:pt x="416" y="126"/>
                    </a:lnTo>
                    <a:lnTo>
                      <a:pt x="415" y="111"/>
                    </a:lnTo>
                    <a:lnTo>
                      <a:pt x="411" y="96"/>
                    </a:lnTo>
                    <a:lnTo>
                      <a:pt x="407" y="81"/>
                    </a:lnTo>
                    <a:lnTo>
                      <a:pt x="401" y="65"/>
                    </a:lnTo>
                    <a:lnTo>
                      <a:pt x="392" y="50"/>
                    </a:lnTo>
                    <a:lnTo>
                      <a:pt x="380" y="37"/>
                    </a:lnTo>
                    <a:lnTo>
                      <a:pt x="374" y="30"/>
                    </a:lnTo>
                    <a:lnTo>
                      <a:pt x="366" y="24"/>
                    </a:lnTo>
                    <a:lnTo>
                      <a:pt x="358" y="19"/>
                    </a:lnTo>
                    <a:lnTo>
                      <a:pt x="351" y="14"/>
                    </a:lnTo>
                    <a:lnTo>
                      <a:pt x="340" y="10"/>
                    </a:lnTo>
                    <a:lnTo>
                      <a:pt x="330" y="6"/>
                    </a:lnTo>
                    <a:lnTo>
                      <a:pt x="320" y="3"/>
                    </a:lnTo>
                    <a:lnTo>
                      <a:pt x="307" y="1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6" y="0"/>
                    </a:lnTo>
                    <a:lnTo>
                      <a:pt x="253" y="1"/>
                    </a:lnTo>
                    <a:lnTo>
                      <a:pt x="240" y="3"/>
                    </a:lnTo>
                    <a:lnTo>
                      <a:pt x="229" y="6"/>
                    </a:lnTo>
                    <a:lnTo>
                      <a:pt x="218" y="10"/>
                    </a:lnTo>
                    <a:lnTo>
                      <a:pt x="209" y="14"/>
                    </a:lnTo>
                    <a:lnTo>
                      <a:pt x="200" y="19"/>
                    </a:lnTo>
                    <a:lnTo>
                      <a:pt x="191" y="24"/>
                    </a:lnTo>
                    <a:lnTo>
                      <a:pt x="185" y="30"/>
                    </a:lnTo>
                    <a:lnTo>
                      <a:pt x="178" y="37"/>
                    </a:lnTo>
                    <a:lnTo>
                      <a:pt x="167" y="50"/>
                    </a:lnTo>
                    <a:lnTo>
                      <a:pt x="158" y="65"/>
                    </a:lnTo>
                    <a:lnTo>
                      <a:pt x="151" y="81"/>
                    </a:lnTo>
                    <a:lnTo>
                      <a:pt x="148" y="96"/>
                    </a:lnTo>
                    <a:lnTo>
                      <a:pt x="145" y="111"/>
                    </a:lnTo>
                    <a:lnTo>
                      <a:pt x="144" y="126"/>
                    </a:lnTo>
                    <a:lnTo>
                      <a:pt x="144" y="138"/>
                    </a:lnTo>
                    <a:lnTo>
                      <a:pt x="145" y="151"/>
                    </a:lnTo>
                    <a:lnTo>
                      <a:pt x="146" y="160"/>
                    </a:lnTo>
                    <a:lnTo>
                      <a:pt x="149" y="168"/>
                    </a:lnTo>
                    <a:lnTo>
                      <a:pt x="150" y="173"/>
                    </a:lnTo>
                    <a:lnTo>
                      <a:pt x="150" y="173"/>
                    </a:lnTo>
                    <a:lnTo>
                      <a:pt x="146" y="174"/>
                    </a:lnTo>
                    <a:lnTo>
                      <a:pt x="141" y="176"/>
                    </a:lnTo>
                    <a:lnTo>
                      <a:pt x="137" y="180"/>
                    </a:lnTo>
                    <a:lnTo>
                      <a:pt x="135" y="183"/>
                    </a:lnTo>
                    <a:lnTo>
                      <a:pt x="132" y="187"/>
                    </a:lnTo>
                    <a:lnTo>
                      <a:pt x="131" y="194"/>
                    </a:lnTo>
                    <a:lnTo>
                      <a:pt x="130" y="201"/>
                    </a:lnTo>
                    <a:lnTo>
                      <a:pt x="131" y="209"/>
                    </a:lnTo>
                    <a:lnTo>
                      <a:pt x="131" y="209"/>
                    </a:lnTo>
                    <a:lnTo>
                      <a:pt x="133" y="218"/>
                    </a:lnTo>
                    <a:lnTo>
                      <a:pt x="136" y="226"/>
                    </a:lnTo>
                    <a:lnTo>
                      <a:pt x="140" y="235"/>
                    </a:lnTo>
                    <a:lnTo>
                      <a:pt x="145" y="241"/>
                    </a:lnTo>
                    <a:lnTo>
                      <a:pt x="150" y="248"/>
                    </a:lnTo>
                    <a:lnTo>
                      <a:pt x="155" y="253"/>
                    </a:lnTo>
                    <a:lnTo>
                      <a:pt x="160" y="257"/>
                    </a:lnTo>
                    <a:lnTo>
                      <a:pt x="164" y="258"/>
                    </a:lnTo>
                    <a:lnTo>
                      <a:pt x="164" y="258"/>
                    </a:lnTo>
                    <a:lnTo>
                      <a:pt x="169" y="258"/>
                    </a:lnTo>
                    <a:lnTo>
                      <a:pt x="172" y="258"/>
                    </a:lnTo>
                    <a:lnTo>
                      <a:pt x="172" y="258"/>
                    </a:lnTo>
                    <a:lnTo>
                      <a:pt x="178" y="273"/>
                    </a:lnTo>
                    <a:lnTo>
                      <a:pt x="186" y="289"/>
                    </a:lnTo>
                    <a:lnTo>
                      <a:pt x="194" y="303"/>
                    </a:lnTo>
                    <a:lnTo>
                      <a:pt x="204" y="315"/>
                    </a:lnTo>
                    <a:lnTo>
                      <a:pt x="204" y="315"/>
                    </a:lnTo>
                    <a:lnTo>
                      <a:pt x="203" y="329"/>
                    </a:lnTo>
                    <a:lnTo>
                      <a:pt x="200" y="342"/>
                    </a:lnTo>
                    <a:lnTo>
                      <a:pt x="195" y="353"/>
                    </a:lnTo>
                    <a:lnTo>
                      <a:pt x="189" y="363"/>
                    </a:lnTo>
                    <a:lnTo>
                      <a:pt x="182" y="372"/>
                    </a:lnTo>
                    <a:lnTo>
                      <a:pt x="175" y="380"/>
                    </a:lnTo>
                    <a:lnTo>
                      <a:pt x="167" y="387"/>
                    </a:lnTo>
                    <a:lnTo>
                      <a:pt x="158" y="392"/>
                    </a:lnTo>
                    <a:lnTo>
                      <a:pt x="142" y="399"/>
                    </a:lnTo>
                    <a:lnTo>
                      <a:pt x="128" y="405"/>
                    </a:lnTo>
                    <a:lnTo>
                      <a:pt x="114" y="408"/>
                    </a:lnTo>
                    <a:lnTo>
                      <a:pt x="114" y="408"/>
                    </a:lnTo>
                    <a:lnTo>
                      <a:pt x="104" y="410"/>
                    </a:lnTo>
                    <a:lnTo>
                      <a:pt x="95" y="412"/>
                    </a:lnTo>
                    <a:lnTo>
                      <a:pt x="85" y="415"/>
                    </a:lnTo>
                    <a:lnTo>
                      <a:pt x="77" y="419"/>
                    </a:lnTo>
                    <a:lnTo>
                      <a:pt x="68" y="423"/>
                    </a:lnTo>
                    <a:lnTo>
                      <a:pt x="61" y="428"/>
                    </a:lnTo>
                    <a:lnTo>
                      <a:pt x="47" y="439"/>
                    </a:lnTo>
                    <a:lnTo>
                      <a:pt x="36" y="452"/>
                    </a:lnTo>
                    <a:lnTo>
                      <a:pt x="27" y="466"/>
                    </a:lnTo>
                    <a:lnTo>
                      <a:pt x="19" y="483"/>
                    </a:lnTo>
                    <a:lnTo>
                      <a:pt x="13" y="498"/>
                    </a:lnTo>
                    <a:lnTo>
                      <a:pt x="7" y="515"/>
                    </a:lnTo>
                    <a:lnTo>
                      <a:pt x="4" y="531"/>
                    </a:lnTo>
                    <a:lnTo>
                      <a:pt x="1" y="546"/>
                    </a:lnTo>
                    <a:lnTo>
                      <a:pt x="0" y="560"/>
                    </a:lnTo>
                    <a:lnTo>
                      <a:pt x="0" y="582"/>
                    </a:lnTo>
                    <a:lnTo>
                      <a:pt x="0" y="591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4" y="600"/>
                    </a:lnTo>
                    <a:lnTo>
                      <a:pt x="6" y="604"/>
                    </a:lnTo>
                    <a:lnTo>
                      <a:pt x="11" y="608"/>
                    </a:lnTo>
                    <a:lnTo>
                      <a:pt x="18" y="612"/>
                    </a:lnTo>
                    <a:lnTo>
                      <a:pt x="25" y="617"/>
                    </a:lnTo>
                    <a:lnTo>
                      <a:pt x="36" y="621"/>
                    </a:lnTo>
                    <a:lnTo>
                      <a:pt x="47" y="624"/>
                    </a:lnTo>
                    <a:lnTo>
                      <a:pt x="63" y="630"/>
                    </a:lnTo>
                    <a:lnTo>
                      <a:pt x="79" y="633"/>
                    </a:lnTo>
                    <a:lnTo>
                      <a:pt x="99" y="636"/>
                    </a:lnTo>
                    <a:lnTo>
                      <a:pt x="121" y="640"/>
                    </a:lnTo>
                    <a:lnTo>
                      <a:pt x="146" y="642"/>
                    </a:lnTo>
                    <a:lnTo>
                      <a:pt x="175" y="645"/>
                    </a:lnTo>
                    <a:lnTo>
                      <a:pt x="207" y="646"/>
                    </a:lnTo>
                    <a:lnTo>
                      <a:pt x="243" y="648"/>
                    </a:lnTo>
                    <a:lnTo>
                      <a:pt x="281" y="648"/>
                    </a:lnTo>
                    <a:lnTo>
                      <a:pt x="281" y="648"/>
                    </a:lnTo>
                    <a:lnTo>
                      <a:pt x="321" y="648"/>
                    </a:lnTo>
                    <a:lnTo>
                      <a:pt x="357" y="646"/>
                    </a:lnTo>
                    <a:lnTo>
                      <a:pt x="389" y="645"/>
                    </a:lnTo>
                    <a:lnTo>
                      <a:pt x="418" y="642"/>
                    </a:lnTo>
                    <a:lnTo>
                      <a:pt x="443" y="640"/>
                    </a:lnTo>
                    <a:lnTo>
                      <a:pt x="465" y="636"/>
                    </a:lnTo>
                    <a:lnTo>
                      <a:pt x="486" y="633"/>
                    </a:lnTo>
                    <a:lnTo>
                      <a:pt x="502" y="630"/>
                    </a:lnTo>
                    <a:lnTo>
                      <a:pt x="517" y="624"/>
                    </a:lnTo>
                    <a:lnTo>
                      <a:pt x="528" y="621"/>
                    </a:lnTo>
                    <a:lnTo>
                      <a:pt x="538" y="617"/>
                    </a:lnTo>
                    <a:lnTo>
                      <a:pt x="546" y="612"/>
                    </a:lnTo>
                    <a:lnTo>
                      <a:pt x="551" y="608"/>
                    </a:lnTo>
                    <a:lnTo>
                      <a:pt x="556" y="604"/>
                    </a:lnTo>
                    <a:lnTo>
                      <a:pt x="559" y="600"/>
                    </a:lnTo>
                    <a:lnTo>
                      <a:pt x="562" y="596"/>
                    </a:lnTo>
                    <a:lnTo>
                      <a:pt x="562" y="596"/>
                    </a:lnTo>
                    <a:lnTo>
                      <a:pt x="563" y="591"/>
                    </a:lnTo>
                    <a:lnTo>
                      <a:pt x="563" y="582"/>
                    </a:lnTo>
                    <a:lnTo>
                      <a:pt x="563" y="560"/>
                    </a:lnTo>
                    <a:lnTo>
                      <a:pt x="562" y="546"/>
                    </a:lnTo>
                    <a:lnTo>
                      <a:pt x="559" y="531"/>
                    </a:lnTo>
                    <a:lnTo>
                      <a:pt x="555" y="515"/>
                    </a:lnTo>
                    <a:lnTo>
                      <a:pt x="550" y="498"/>
                    </a:lnTo>
                    <a:lnTo>
                      <a:pt x="544" y="483"/>
                    </a:lnTo>
                    <a:lnTo>
                      <a:pt x="536" y="466"/>
                    </a:lnTo>
                    <a:lnTo>
                      <a:pt x="527" y="452"/>
                    </a:lnTo>
                    <a:lnTo>
                      <a:pt x="515" y="439"/>
                    </a:lnTo>
                    <a:lnTo>
                      <a:pt x="501" y="428"/>
                    </a:lnTo>
                    <a:lnTo>
                      <a:pt x="493" y="423"/>
                    </a:lnTo>
                    <a:lnTo>
                      <a:pt x="486" y="419"/>
                    </a:lnTo>
                    <a:lnTo>
                      <a:pt x="477" y="415"/>
                    </a:lnTo>
                    <a:lnTo>
                      <a:pt x="468" y="412"/>
                    </a:lnTo>
                    <a:lnTo>
                      <a:pt x="457" y="410"/>
                    </a:lnTo>
                    <a:lnTo>
                      <a:pt x="447" y="408"/>
                    </a:lnTo>
                    <a:lnTo>
                      <a:pt x="447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" name="그룹 75"/>
            <p:cNvGrpSpPr/>
            <p:nvPr userDrawn="1"/>
          </p:nvGrpSpPr>
          <p:grpSpPr>
            <a:xfrm flipH="1">
              <a:off x="1053523" y="5272349"/>
              <a:ext cx="578902" cy="473342"/>
              <a:chOff x="1500188" y="3827463"/>
              <a:chExt cx="1366838" cy="1117600"/>
            </a:xfrm>
            <a:solidFill>
              <a:schemeClr val="bg1"/>
            </a:solidFill>
          </p:grpSpPr>
          <p:sp>
            <p:nvSpPr>
              <p:cNvPr id="77" name="Freeform 19"/>
              <p:cNvSpPr>
                <a:spLocks noEditPoints="1"/>
              </p:cNvSpPr>
              <p:nvPr/>
            </p:nvSpPr>
            <p:spPr bwMode="auto">
              <a:xfrm>
                <a:off x="1500188" y="3827463"/>
                <a:ext cx="1366838" cy="1117600"/>
              </a:xfrm>
              <a:custGeom>
                <a:avLst/>
                <a:gdLst>
                  <a:gd name="T0" fmla="*/ 860 w 861"/>
                  <a:gd name="T1" fmla="*/ 596 h 704"/>
                  <a:gd name="T2" fmla="*/ 794 w 861"/>
                  <a:gd name="T3" fmla="*/ 464 h 704"/>
                  <a:gd name="T4" fmla="*/ 781 w 861"/>
                  <a:gd name="T5" fmla="*/ 60 h 704"/>
                  <a:gd name="T6" fmla="*/ 780 w 861"/>
                  <a:gd name="T7" fmla="*/ 47 h 704"/>
                  <a:gd name="T8" fmla="*/ 770 w 861"/>
                  <a:gd name="T9" fmla="*/ 25 h 704"/>
                  <a:gd name="T10" fmla="*/ 750 w 861"/>
                  <a:gd name="T11" fmla="*/ 10 h 704"/>
                  <a:gd name="T12" fmla="*/ 725 w 861"/>
                  <a:gd name="T13" fmla="*/ 1 h 704"/>
                  <a:gd name="T14" fmla="*/ 150 w 861"/>
                  <a:gd name="T15" fmla="*/ 0 h 704"/>
                  <a:gd name="T16" fmla="*/ 136 w 861"/>
                  <a:gd name="T17" fmla="*/ 1 h 704"/>
                  <a:gd name="T18" fmla="*/ 110 w 861"/>
                  <a:gd name="T19" fmla="*/ 10 h 704"/>
                  <a:gd name="T20" fmla="*/ 91 w 861"/>
                  <a:gd name="T21" fmla="*/ 25 h 704"/>
                  <a:gd name="T22" fmla="*/ 81 w 861"/>
                  <a:gd name="T23" fmla="*/ 47 h 704"/>
                  <a:gd name="T24" fmla="*/ 78 w 861"/>
                  <a:gd name="T25" fmla="*/ 438 h 704"/>
                  <a:gd name="T26" fmla="*/ 66 w 861"/>
                  <a:gd name="T27" fmla="*/ 464 h 704"/>
                  <a:gd name="T28" fmla="*/ 1 w 861"/>
                  <a:gd name="T29" fmla="*/ 596 h 704"/>
                  <a:gd name="T30" fmla="*/ 0 w 861"/>
                  <a:gd name="T31" fmla="*/ 603 h 704"/>
                  <a:gd name="T32" fmla="*/ 1 w 861"/>
                  <a:gd name="T33" fmla="*/ 616 h 704"/>
                  <a:gd name="T34" fmla="*/ 21 w 861"/>
                  <a:gd name="T35" fmla="*/ 655 h 704"/>
                  <a:gd name="T36" fmla="*/ 28 w 861"/>
                  <a:gd name="T37" fmla="*/ 666 h 704"/>
                  <a:gd name="T38" fmla="*/ 48 w 861"/>
                  <a:gd name="T39" fmla="*/ 682 h 704"/>
                  <a:gd name="T40" fmla="*/ 73 w 861"/>
                  <a:gd name="T41" fmla="*/ 695 h 704"/>
                  <a:gd name="T42" fmla="*/ 101 w 861"/>
                  <a:gd name="T43" fmla="*/ 703 h 704"/>
                  <a:gd name="T44" fmla="*/ 745 w 861"/>
                  <a:gd name="T45" fmla="*/ 704 h 704"/>
                  <a:gd name="T46" fmla="*/ 759 w 861"/>
                  <a:gd name="T47" fmla="*/ 703 h 704"/>
                  <a:gd name="T48" fmla="*/ 786 w 861"/>
                  <a:gd name="T49" fmla="*/ 695 h 704"/>
                  <a:gd name="T50" fmla="*/ 812 w 861"/>
                  <a:gd name="T51" fmla="*/ 682 h 704"/>
                  <a:gd name="T52" fmla="*/ 831 w 861"/>
                  <a:gd name="T53" fmla="*/ 666 h 704"/>
                  <a:gd name="T54" fmla="*/ 856 w 861"/>
                  <a:gd name="T55" fmla="*/ 623 h 704"/>
                  <a:gd name="T56" fmla="*/ 858 w 861"/>
                  <a:gd name="T57" fmla="*/ 616 h 704"/>
                  <a:gd name="T58" fmla="*/ 861 w 861"/>
                  <a:gd name="T59" fmla="*/ 603 h 704"/>
                  <a:gd name="T60" fmla="*/ 860 w 861"/>
                  <a:gd name="T61" fmla="*/ 596 h 704"/>
                  <a:gd name="T62" fmla="*/ 302 w 861"/>
                  <a:gd name="T63" fmla="*/ 649 h 704"/>
                  <a:gd name="T64" fmla="*/ 297 w 861"/>
                  <a:gd name="T65" fmla="*/ 648 h 704"/>
                  <a:gd name="T66" fmla="*/ 288 w 861"/>
                  <a:gd name="T67" fmla="*/ 644 h 704"/>
                  <a:gd name="T68" fmla="*/ 280 w 861"/>
                  <a:gd name="T69" fmla="*/ 637 h 704"/>
                  <a:gd name="T70" fmla="*/ 276 w 861"/>
                  <a:gd name="T71" fmla="*/ 627 h 704"/>
                  <a:gd name="T72" fmla="*/ 276 w 861"/>
                  <a:gd name="T73" fmla="*/ 622 h 704"/>
                  <a:gd name="T74" fmla="*/ 277 w 861"/>
                  <a:gd name="T75" fmla="*/ 612 h 704"/>
                  <a:gd name="T76" fmla="*/ 284 w 861"/>
                  <a:gd name="T77" fmla="*/ 604 h 704"/>
                  <a:gd name="T78" fmla="*/ 291 w 861"/>
                  <a:gd name="T79" fmla="*/ 598 h 704"/>
                  <a:gd name="T80" fmla="*/ 302 w 861"/>
                  <a:gd name="T81" fmla="*/ 596 h 704"/>
                  <a:gd name="T82" fmla="*/ 558 w 861"/>
                  <a:gd name="T83" fmla="*/ 596 h 704"/>
                  <a:gd name="T84" fmla="*/ 568 w 861"/>
                  <a:gd name="T85" fmla="*/ 598 h 704"/>
                  <a:gd name="T86" fmla="*/ 577 w 861"/>
                  <a:gd name="T87" fmla="*/ 604 h 704"/>
                  <a:gd name="T88" fmla="*/ 582 w 861"/>
                  <a:gd name="T89" fmla="*/ 612 h 704"/>
                  <a:gd name="T90" fmla="*/ 585 w 861"/>
                  <a:gd name="T91" fmla="*/ 622 h 704"/>
                  <a:gd name="T92" fmla="*/ 585 w 861"/>
                  <a:gd name="T93" fmla="*/ 627 h 704"/>
                  <a:gd name="T94" fmla="*/ 579 w 861"/>
                  <a:gd name="T95" fmla="*/ 637 h 704"/>
                  <a:gd name="T96" fmla="*/ 573 w 861"/>
                  <a:gd name="T97" fmla="*/ 644 h 704"/>
                  <a:gd name="T98" fmla="*/ 564 w 861"/>
                  <a:gd name="T99" fmla="*/ 648 h 704"/>
                  <a:gd name="T100" fmla="*/ 558 w 861"/>
                  <a:gd name="T101" fmla="*/ 649 h 704"/>
                  <a:gd name="T102" fmla="*/ 703 w 861"/>
                  <a:gd name="T103" fmla="*/ 402 h 704"/>
                  <a:gd name="T104" fmla="*/ 698 w 861"/>
                  <a:gd name="T105" fmla="*/ 412 h 704"/>
                  <a:gd name="T106" fmla="*/ 689 w 861"/>
                  <a:gd name="T107" fmla="*/ 416 h 704"/>
                  <a:gd name="T108" fmla="*/ 172 w 861"/>
                  <a:gd name="T109" fmla="*/ 416 h 704"/>
                  <a:gd name="T110" fmla="*/ 162 w 861"/>
                  <a:gd name="T111" fmla="*/ 412 h 704"/>
                  <a:gd name="T112" fmla="*/ 158 w 861"/>
                  <a:gd name="T113" fmla="*/ 402 h 704"/>
                  <a:gd name="T114" fmla="*/ 158 w 861"/>
                  <a:gd name="T115" fmla="*/ 91 h 704"/>
                  <a:gd name="T116" fmla="*/ 162 w 861"/>
                  <a:gd name="T117" fmla="*/ 81 h 704"/>
                  <a:gd name="T118" fmla="*/ 172 w 861"/>
                  <a:gd name="T119" fmla="*/ 77 h 704"/>
                  <a:gd name="T120" fmla="*/ 689 w 861"/>
                  <a:gd name="T121" fmla="*/ 77 h 704"/>
                  <a:gd name="T122" fmla="*/ 698 w 861"/>
                  <a:gd name="T123" fmla="*/ 81 h 704"/>
                  <a:gd name="T124" fmla="*/ 703 w 861"/>
                  <a:gd name="T125" fmla="*/ 91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1" h="704">
                    <a:moveTo>
                      <a:pt x="860" y="596"/>
                    </a:moveTo>
                    <a:lnTo>
                      <a:pt x="860" y="596"/>
                    </a:lnTo>
                    <a:lnTo>
                      <a:pt x="820" y="518"/>
                    </a:lnTo>
                    <a:lnTo>
                      <a:pt x="794" y="464"/>
                    </a:lnTo>
                    <a:lnTo>
                      <a:pt x="781" y="438"/>
                    </a:lnTo>
                    <a:lnTo>
                      <a:pt x="781" y="60"/>
                    </a:lnTo>
                    <a:lnTo>
                      <a:pt x="781" y="60"/>
                    </a:lnTo>
                    <a:lnTo>
                      <a:pt x="780" y="47"/>
                    </a:lnTo>
                    <a:lnTo>
                      <a:pt x="776" y="36"/>
                    </a:lnTo>
                    <a:lnTo>
                      <a:pt x="770" y="25"/>
                    </a:lnTo>
                    <a:lnTo>
                      <a:pt x="761" y="18"/>
                    </a:lnTo>
                    <a:lnTo>
                      <a:pt x="750" y="10"/>
                    </a:lnTo>
                    <a:lnTo>
                      <a:pt x="738" y="5"/>
                    </a:lnTo>
                    <a:lnTo>
                      <a:pt x="725" y="1"/>
                    </a:lnTo>
                    <a:lnTo>
                      <a:pt x="709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6" y="1"/>
                    </a:lnTo>
                    <a:lnTo>
                      <a:pt x="123" y="5"/>
                    </a:lnTo>
                    <a:lnTo>
                      <a:pt x="110" y="10"/>
                    </a:lnTo>
                    <a:lnTo>
                      <a:pt x="100" y="18"/>
                    </a:lnTo>
                    <a:lnTo>
                      <a:pt x="91" y="25"/>
                    </a:lnTo>
                    <a:lnTo>
                      <a:pt x="84" y="36"/>
                    </a:lnTo>
                    <a:lnTo>
                      <a:pt x="81" y="47"/>
                    </a:lnTo>
                    <a:lnTo>
                      <a:pt x="78" y="60"/>
                    </a:lnTo>
                    <a:lnTo>
                      <a:pt x="78" y="438"/>
                    </a:lnTo>
                    <a:lnTo>
                      <a:pt x="78" y="438"/>
                    </a:lnTo>
                    <a:lnTo>
                      <a:pt x="66" y="464"/>
                    </a:lnTo>
                    <a:lnTo>
                      <a:pt x="39" y="518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0" y="603"/>
                    </a:lnTo>
                    <a:lnTo>
                      <a:pt x="0" y="609"/>
                    </a:lnTo>
                    <a:lnTo>
                      <a:pt x="1" y="616"/>
                    </a:lnTo>
                    <a:lnTo>
                      <a:pt x="5" y="623"/>
                    </a:lnTo>
                    <a:lnTo>
                      <a:pt x="21" y="655"/>
                    </a:lnTo>
                    <a:lnTo>
                      <a:pt x="21" y="655"/>
                    </a:lnTo>
                    <a:lnTo>
                      <a:pt x="28" y="666"/>
                    </a:lnTo>
                    <a:lnTo>
                      <a:pt x="37" y="675"/>
                    </a:lnTo>
                    <a:lnTo>
                      <a:pt x="48" y="682"/>
                    </a:lnTo>
                    <a:lnTo>
                      <a:pt x="60" y="690"/>
                    </a:lnTo>
                    <a:lnTo>
                      <a:pt x="73" y="695"/>
                    </a:lnTo>
                    <a:lnTo>
                      <a:pt x="87" y="700"/>
                    </a:lnTo>
                    <a:lnTo>
                      <a:pt x="101" y="703"/>
                    </a:lnTo>
                    <a:lnTo>
                      <a:pt x="115" y="704"/>
                    </a:lnTo>
                    <a:lnTo>
                      <a:pt x="745" y="704"/>
                    </a:lnTo>
                    <a:lnTo>
                      <a:pt x="745" y="704"/>
                    </a:lnTo>
                    <a:lnTo>
                      <a:pt x="759" y="703"/>
                    </a:lnTo>
                    <a:lnTo>
                      <a:pt x="774" y="700"/>
                    </a:lnTo>
                    <a:lnTo>
                      <a:pt x="786" y="695"/>
                    </a:lnTo>
                    <a:lnTo>
                      <a:pt x="801" y="690"/>
                    </a:lnTo>
                    <a:lnTo>
                      <a:pt x="812" y="682"/>
                    </a:lnTo>
                    <a:lnTo>
                      <a:pt x="822" y="675"/>
                    </a:lnTo>
                    <a:lnTo>
                      <a:pt x="831" y="666"/>
                    </a:lnTo>
                    <a:lnTo>
                      <a:pt x="838" y="655"/>
                    </a:lnTo>
                    <a:lnTo>
                      <a:pt x="856" y="623"/>
                    </a:lnTo>
                    <a:lnTo>
                      <a:pt x="856" y="623"/>
                    </a:lnTo>
                    <a:lnTo>
                      <a:pt x="858" y="616"/>
                    </a:lnTo>
                    <a:lnTo>
                      <a:pt x="861" y="609"/>
                    </a:lnTo>
                    <a:lnTo>
                      <a:pt x="861" y="603"/>
                    </a:lnTo>
                    <a:lnTo>
                      <a:pt x="860" y="596"/>
                    </a:lnTo>
                    <a:lnTo>
                      <a:pt x="860" y="596"/>
                    </a:lnTo>
                    <a:close/>
                    <a:moveTo>
                      <a:pt x="558" y="649"/>
                    </a:moveTo>
                    <a:lnTo>
                      <a:pt x="302" y="649"/>
                    </a:lnTo>
                    <a:lnTo>
                      <a:pt x="302" y="649"/>
                    </a:lnTo>
                    <a:lnTo>
                      <a:pt x="297" y="648"/>
                    </a:lnTo>
                    <a:lnTo>
                      <a:pt x="291" y="646"/>
                    </a:lnTo>
                    <a:lnTo>
                      <a:pt x="288" y="644"/>
                    </a:lnTo>
                    <a:lnTo>
                      <a:pt x="284" y="641"/>
                    </a:lnTo>
                    <a:lnTo>
                      <a:pt x="280" y="637"/>
                    </a:lnTo>
                    <a:lnTo>
                      <a:pt x="277" y="632"/>
                    </a:lnTo>
                    <a:lnTo>
                      <a:pt x="276" y="627"/>
                    </a:lnTo>
                    <a:lnTo>
                      <a:pt x="276" y="622"/>
                    </a:lnTo>
                    <a:lnTo>
                      <a:pt x="276" y="622"/>
                    </a:lnTo>
                    <a:lnTo>
                      <a:pt x="276" y="617"/>
                    </a:lnTo>
                    <a:lnTo>
                      <a:pt x="277" y="612"/>
                    </a:lnTo>
                    <a:lnTo>
                      <a:pt x="280" y="608"/>
                    </a:lnTo>
                    <a:lnTo>
                      <a:pt x="284" y="604"/>
                    </a:lnTo>
                    <a:lnTo>
                      <a:pt x="288" y="600"/>
                    </a:lnTo>
                    <a:lnTo>
                      <a:pt x="291" y="598"/>
                    </a:lnTo>
                    <a:lnTo>
                      <a:pt x="297" y="596"/>
                    </a:lnTo>
                    <a:lnTo>
                      <a:pt x="302" y="596"/>
                    </a:lnTo>
                    <a:lnTo>
                      <a:pt x="558" y="596"/>
                    </a:lnTo>
                    <a:lnTo>
                      <a:pt x="558" y="596"/>
                    </a:lnTo>
                    <a:lnTo>
                      <a:pt x="564" y="596"/>
                    </a:lnTo>
                    <a:lnTo>
                      <a:pt x="568" y="598"/>
                    </a:lnTo>
                    <a:lnTo>
                      <a:pt x="573" y="600"/>
                    </a:lnTo>
                    <a:lnTo>
                      <a:pt x="577" y="604"/>
                    </a:lnTo>
                    <a:lnTo>
                      <a:pt x="579" y="608"/>
                    </a:lnTo>
                    <a:lnTo>
                      <a:pt x="582" y="612"/>
                    </a:lnTo>
                    <a:lnTo>
                      <a:pt x="585" y="617"/>
                    </a:lnTo>
                    <a:lnTo>
                      <a:pt x="585" y="622"/>
                    </a:lnTo>
                    <a:lnTo>
                      <a:pt x="585" y="622"/>
                    </a:lnTo>
                    <a:lnTo>
                      <a:pt x="585" y="627"/>
                    </a:lnTo>
                    <a:lnTo>
                      <a:pt x="582" y="632"/>
                    </a:lnTo>
                    <a:lnTo>
                      <a:pt x="579" y="637"/>
                    </a:lnTo>
                    <a:lnTo>
                      <a:pt x="577" y="641"/>
                    </a:lnTo>
                    <a:lnTo>
                      <a:pt x="573" y="644"/>
                    </a:lnTo>
                    <a:lnTo>
                      <a:pt x="568" y="646"/>
                    </a:lnTo>
                    <a:lnTo>
                      <a:pt x="564" y="648"/>
                    </a:lnTo>
                    <a:lnTo>
                      <a:pt x="558" y="649"/>
                    </a:lnTo>
                    <a:lnTo>
                      <a:pt x="558" y="649"/>
                    </a:lnTo>
                    <a:close/>
                    <a:moveTo>
                      <a:pt x="703" y="402"/>
                    </a:moveTo>
                    <a:lnTo>
                      <a:pt x="703" y="402"/>
                    </a:lnTo>
                    <a:lnTo>
                      <a:pt x="702" y="407"/>
                    </a:lnTo>
                    <a:lnTo>
                      <a:pt x="698" y="412"/>
                    </a:lnTo>
                    <a:lnTo>
                      <a:pt x="694" y="415"/>
                    </a:lnTo>
                    <a:lnTo>
                      <a:pt x="689" y="416"/>
                    </a:lnTo>
                    <a:lnTo>
                      <a:pt x="172" y="416"/>
                    </a:lnTo>
                    <a:lnTo>
                      <a:pt x="172" y="416"/>
                    </a:lnTo>
                    <a:lnTo>
                      <a:pt x="167" y="415"/>
                    </a:lnTo>
                    <a:lnTo>
                      <a:pt x="162" y="412"/>
                    </a:lnTo>
                    <a:lnTo>
                      <a:pt x="159" y="407"/>
                    </a:lnTo>
                    <a:lnTo>
                      <a:pt x="158" y="402"/>
                    </a:lnTo>
                    <a:lnTo>
                      <a:pt x="158" y="91"/>
                    </a:lnTo>
                    <a:lnTo>
                      <a:pt x="158" y="91"/>
                    </a:lnTo>
                    <a:lnTo>
                      <a:pt x="159" y="85"/>
                    </a:lnTo>
                    <a:lnTo>
                      <a:pt x="162" y="81"/>
                    </a:lnTo>
                    <a:lnTo>
                      <a:pt x="167" y="77"/>
                    </a:lnTo>
                    <a:lnTo>
                      <a:pt x="172" y="77"/>
                    </a:lnTo>
                    <a:lnTo>
                      <a:pt x="689" y="77"/>
                    </a:lnTo>
                    <a:lnTo>
                      <a:pt x="689" y="77"/>
                    </a:lnTo>
                    <a:lnTo>
                      <a:pt x="694" y="77"/>
                    </a:lnTo>
                    <a:lnTo>
                      <a:pt x="698" y="81"/>
                    </a:lnTo>
                    <a:lnTo>
                      <a:pt x="702" y="85"/>
                    </a:lnTo>
                    <a:lnTo>
                      <a:pt x="703" y="91"/>
                    </a:lnTo>
                    <a:lnTo>
                      <a:pt x="703" y="4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>
                <a:off x="2025651" y="4059238"/>
                <a:ext cx="312738" cy="311150"/>
              </a:xfrm>
              <a:custGeom>
                <a:avLst/>
                <a:gdLst>
                  <a:gd name="T0" fmla="*/ 135 w 197"/>
                  <a:gd name="T1" fmla="*/ 90 h 196"/>
                  <a:gd name="T2" fmla="*/ 135 w 197"/>
                  <a:gd name="T3" fmla="*/ 90 h 196"/>
                  <a:gd name="T4" fmla="*/ 133 w 197"/>
                  <a:gd name="T5" fmla="*/ 86 h 196"/>
                  <a:gd name="T6" fmla="*/ 133 w 197"/>
                  <a:gd name="T7" fmla="*/ 81 h 196"/>
                  <a:gd name="T8" fmla="*/ 133 w 197"/>
                  <a:gd name="T9" fmla="*/ 77 h 196"/>
                  <a:gd name="T10" fmla="*/ 135 w 197"/>
                  <a:gd name="T11" fmla="*/ 74 h 196"/>
                  <a:gd name="T12" fmla="*/ 161 w 197"/>
                  <a:gd name="T13" fmla="*/ 48 h 196"/>
                  <a:gd name="T14" fmla="*/ 161 w 197"/>
                  <a:gd name="T15" fmla="*/ 48 h 196"/>
                  <a:gd name="T16" fmla="*/ 164 w 197"/>
                  <a:gd name="T17" fmla="*/ 44 h 196"/>
                  <a:gd name="T18" fmla="*/ 164 w 197"/>
                  <a:gd name="T19" fmla="*/ 41 h 196"/>
                  <a:gd name="T20" fmla="*/ 161 w 197"/>
                  <a:gd name="T21" fmla="*/ 39 h 196"/>
                  <a:gd name="T22" fmla="*/ 157 w 197"/>
                  <a:gd name="T23" fmla="*/ 36 h 196"/>
                  <a:gd name="T24" fmla="*/ 11 w 197"/>
                  <a:gd name="T25" fmla="*/ 0 h 196"/>
                  <a:gd name="T26" fmla="*/ 11 w 197"/>
                  <a:gd name="T27" fmla="*/ 0 h 196"/>
                  <a:gd name="T28" fmla="*/ 5 w 197"/>
                  <a:gd name="T29" fmla="*/ 0 h 196"/>
                  <a:gd name="T30" fmla="*/ 3 w 197"/>
                  <a:gd name="T31" fmla="*/ 2 h 196"/>
                  <a:gd name="T32" fmla="*/ 0 w 197"/>
                  <a:gd name="T33" fmla="*/ 4 h 196"/>
                  <a:gd name="T34" fmla="*/ 2 w 197"/>
                  <a:gd name="T35" fmla="*/ 9 h 196"/>
                  <a:gd name="T36" fmla="*/ 38 w 197"/>
                  <a:gd name="T37" fmla="*/ 157 h 196"/>
                  <a:gd name="T38" fmla="*/ 38 w 197"/>
                  <a:gd name="T39" fmla="*/ 157 h 196"/>
                  <a:gd name="T40" fmla="*/ 39 w 197"/>
                  <a:gd name="T41" fmla="*/ 161 h 196"/>
                  <a:gd name="T42" fmla="*/ 41 w 197"/>
                  <a:gd name="T43" fmla="*/ 162 h 196"/>
                  <a:gd name="T44" fmla="*/ 45 w 197"/>
                  <a:gd name="T45" fmla="*/ 162 h 196"/>
                  <a:gd name="T46" fmla="*/ 49 w 197"/>
                  <a:gd name="T47" fmla="*/ 160 h 196"/>
                  <a:gd name="T48" fmla="*/ 74 w 197"/>
                  <a:gd name="T49" fmla="*/ 135 h 196"/>
                  <a:gd name="T50" fmla="*/ 74 w 197"/>
                  <a:gd name="T51" fmla="*/ 135 h 196"/>
                  <a:gd name="T52" fmla="*/ 77 w 197"/>
                  <a:gd name="T53" fmla="*/ 133 h 196"/>
                  <a:gd name="T54" fmla="*/ 83 w 197"/>
                  <a:gd name="T55" fmla="*/ 131 h 196"/>
                  <a:gd name="T56" fmla="*/ 88 w 197"/>
                  <a:gd name="T57" fmla="*/ 133 h 196"/>
                  <a:gd name="T58" fmla="*/ 92 w 197"/>
                  <a:gd name="T59" fmla="*/ 135 h 196"/>
                  <a:gd name="T60" fmla="*/ 148 w 197"/>
                  <a:gd name="T61" fmla="*/ 192 h 196"/>
                  <a:gd name="T62" fmla="*/ 148 w 197"/>
                  <a:gd name="T63" fmla="*/ 192 h 196"/>
                  <a:gd name="T64" fmla="*/ 153 w 197"/>
                  <a:gd name="T65" fmla="*/ 194 h 196"/>
                  <a:gd name="T66" fmla="*/ 157 w 197"/>
                  <a:gd name="T67" fmla="*/ 196 h 196"/>
                  <a:gd name="T68" fmla="*/ 162 w 197"/>
                  <a:gd name="T69" fmla="*/ 194 h 196"/>
                  <a:gd name="T70" fmla="*/ 166 w 197"/>
                  <a:gd name="T71" fmla="*/ 192 h 196"/>
                  <a:gd name="T72" fmla="*/ 193 w 197"/>
                  <a:gd name="T73" fmla="*/ 165 h 196"/>
                  <a:gd name="T74" fmla="*/ 193 w 197"/>
                  <a:gd name="T75" fmla="*/ 165 h 196"/>
                  <a:gd name="T76" fmla="*/ 196 w 197"/>
                  <a:gd name="T77" fmla="*/ 161 h 196"/>
                  <a:gd name="T78" fmla="*/ 197 w 197"/>
                  <a:gd name="T79" fmla="*/ 156 h 196"/>
                  <a:gd name="T80" fmla="*/ 196 w 197"/>
                  <a:gd name="T81" fmla="*/ 152 h 196"/>
                  <a:gd name="T82" fmla="*/ 193 w 197"/>
                  <a:gd name="T83" fmla="*/ 148 h 196"/>
                  <a:gd name="T84" fmla="*/ 135 w 197"/>
                  <a:gd name="T85" fmla="*/ 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7" h="196">
                    <a:moveTo>
                      <a:pt x="135" y="90"/>
                    </a:moveTo>
                    <a:lnTo>
                      <a:pt x="135" y="90"/>
                    </a:lnTo>
                    <a:lnTo>
                      <a:pt x="133" y="86"/>
                    </a:lnTo>
                    <a:lnTo>
                      <a:pt x="133" y="81"/>
                    </a:lnTo>
                    <a:lnTo>
                      <a:pt x="133" y="77"/>
                    </a:lnTo>
                    <a:lnTo>
                      <a:pt x="135" y="74"/>
                    </a:lnTo>
                    <a:lnTo>
                      <a:pt x="161" y="48"/>
                    </a:lnTo>
                    <a:lnTo>
                      <a:pt x="161" y="48"/>
                    </a:lnTo>
                    <a:lnTo>
                      <a:pt x="164" y="44"/>
                    </a:lnTo>
                    <a:lnTo>
                      <a:pt x="164" y="41"/>
                    </a:lnTo>
                    <a:lnTo>
                      <a:pt x="161" y="39"/>
                    </a:lnTo>
                    <a:lnTo>
                      <a:pt x="157" y="3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38" y="157"/>
                    </a:lnTo>
                    <a:lnTo>
                      <a:pt x="38" y="157"/>
                    </a:lnTo>
                    <a:lnTo>
                      <a:pt x="39" y="161"/>
                    </a:lnTo>
                    <a:lnTo>
                      <a:pt x="41" y="162"/>
                    </a:lnTo>
                    <a:lnTo>
                      <a:pt x="45" y="162"/>
                    </a:lnTo>
                    <a:lnTo>
                      <a:pt x="49" y="160"/>
                    </a:lnTo>
                    <a:lnTo>
                      <a:pt x="74" y="135"/>
                    </a:lnTo>
                    <a:lnTo>
                      <a:pt x="74" y="135"/>
                    </a:lnTo>
                    <a:lnTo>
                      <a:pt x="77" y="133"/>
                    </a:lnTo>
                    <a:lnTo>
                      <a:pt x="83" y="131"/>
                    </a:lnTo>
                    <a:lnTo>
                      <a:pt x="88" y="133"/>
                    </a:lnTo>
                    <a:lnTo>
                      <a:pt x="92" y="135"/>
                    </a:lnTo>
                    <a:lnTo>
                      <a:pt x="148" y="192"/>
                    </a:lnTo>
                    <a:lnTo>
                      <a:pt x="148" y="192"/>
                    </a:lnTo>
                    <a:lnTo>
                      <a:pt x="153" y="194"/>
                    </a:lnTo>
                    <a:lnTo>
                      <a:pt x="157" y="196"/>
                    </a:lnTo>
                    <a:lnTo>
                      <a:pt x="162" y="194"/>
                    </a:lnTo>
                    <a:lnTo>
                      <a:pt x="166" y="192"/>
                    </a:lnTo>
                    <a:lnTo>
                      <a:pt x="193" y="165"/>
                    </a:lnTo>
                    <a:lnTo>
                      <a:pt x="193" y="165"/>
                    </a:lnTo>
                    <a:lnTo>
                      <a:pt x="196" y="161"/>
                    </a:lnTo>
                    <a:lnTo>
                      <a:pt x="197" y="156"/>
                    </a:lnTo>
                    <a:lnTo>
                      <a:pt x="196" y="152"/>
                    </a:lnTo>
                    <a:lnTo>
                      <a:pt x="193" y="148"/>
                    </a:lnTo>
                    <a:lnTo>
                      <a:pt x="13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2" name="직사각형 81"/>
          <p:cNvSpPr/>
          <p:nvPr/>
        </p:nvSpPr>
        <p:spPr>
          <a:xfrm>
            <a:off x="323528" y="1873325"/>
            <a:ext cx="8445380" cy="4608513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4690" y="910461"/>
            <a:ext cx="62286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0000FF"/>
                </a:solidFill>
                <a:latin typeface="나눔고딕 ExtraBold" pitchFamily="50" charset="-127"/>
                <a:ea typeface="나눔고딕 ExtraBold" pitchFamily="50" charset="-127"/>
              </a:rPr>
              <a:t>쏠</a:t>
            </a:r>
            <a:r>
              <a:rPr lang="en-US" altLang="ko-KR" sz="4000" dirty="0" smtClean="0">
                <a:solidFill>
                  <a:srgbClr val="0000FF"/>
                </a:solidFill>
                <a:latin typeface="나눔고딕 ExtraBold" pitchFamily="50" charset="-127"/>
                <a:ea typeface="나눔고딕 ExtraBold" pitchFamily="50" charset="-127"/>
              </a:rPr>
              <a:t>(SOL)</a:t>
            </a:r>
            <a:r>
              <a:rPr lang="ko-KR" altLang="en-US" sz="4000" dirty="0" smtClean="0">
                <a:solidFill>
                  <a:srgbClr val="0000FF"/>
                </a:solidFill>
                <a:latin typeface="나눔고딕 ExtraBold" pitchFamily="50" charset="-127"/>
                <a:ea typeface="나눔고딕 ExtraBold" pitchFamily="50" charset="-127"/>
              </a:rPr>
              <a:t>뱅크</a:t>
            </a:r>
            <a:endParaRPr lang="en-US" altLang="ko-KR" sz="4000" dirty="0" smtClean="0">
              <a:solidFill>
                <a:srgbClr val="0000FF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latin typeface="나눔고딕 ExtraBold" pitchFamily="50" charset="-127"/>
                <a:ea typeface="나눔고딕 ExtraBold" pitchFamily="50" charset="-127"/>
              </a:rPr>
              <a:t>대학교 학생증 체크카드</a:t>
            </a:r>
            <a:endParaRPr lang="en-US" altLang="ko-KR" sz="40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endParaRPr lang="en-US" altLang="ko-KR" sz="4000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200" u="sng" dirty="0" smtClean="0">
                <a:latin typeface="나눔고딕 ExtraBold" pitchFamily="50" charset="-127"/>
                <a:ea typeface="나눔고딕 ExtraBold" pitchFamily="50" charset="-127"/>
              </a:rPr>
              <a:t>카드</a:t>
            </a:r>
            <a:r>
              <a:rPr lang="en-US" altLang="ko-KR" sz="3200" u="sng" dirty="0" smtClean="0">
                <a:latin typeface="나눔고딕 ExtraBold" pitchFamily="50" charset="-127"/>
                <a:ea typeface="나눔고딕 ExtraBold" pitchFamily="50" charset="-127"/>
              </a:rPr>
              <a:t>&amp;</a:t>
            </a:r>
            <a:r>
              <a:rPr lang="ko-KR" altLang="en-US" sz="3200" u="sng" dirty="0" smtClean="0">
                <a:latin typeface="나눔고딕 ExtraBold" pitchFamily="50" charset="-127"/>
                <a:ea typeface="나눔고딕 ExtraBold" pitchFamily="50" charset="-127"/>
              </a:rPr>
              <a:t>계좌신규 프로세스</a:t>
            </a:r>
            <a:endParaRPr lang="en-US" altLang="ko-KR" sz="3200" u="sng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102613" y="991330"/>
            <a:ext cx="8938774" cy="4736085"/>
          </a:xfrm>
          <a:prstGeom prst="rect">
            <a:avLst/>
          </a:prstGeom>
          <a:pattFill prst="divot">
            <a:fgClr>
              <a:srgbClr val="EAEAEA"/>
            </a:fgClr>
            <a:bgClr>
              <a:sysClr val="window" lastClr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rgbClr val="80B1AA">
                  <a:lumMod val="50000"/>
                </a:srgb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000" y="21803"/>
            <a:ext cx="546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 ExtraBold" pitchFamily="50" charset="-127"/>
                <a:ea typeface="나눔고딕 ExtraBold" pitchFamily="50" charset="-127"/>
              </a:rPr>
              <a:t>시작하기 전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5251" y="692696"/>
            <a:ext cx="8853497" cy="2200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lIns="9000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latinLnBrk="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»"/>
            </a:pPr>
            <a:r>
              <a:rPr lang="en-US" altLang="ko-KR" sz="13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SOL</a:t>
            </a:r>
            <a:r>
              <a:rPr lang="ko-KR" altLang="en-US" sz="13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뱅크를 이용하여 학생증 체크카드를 신청하기 전</a:t>
            </a:r>
            <a:r>
              <a:rPr lang="en-US" altLang="ko-KR" sz="13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3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다음의 항목들을 미리 준비해주시면</a:t>
            </a:r>
            <a:r>
              <a:rPr lang="en-US" altLang="ko-KR" sz="13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sz="13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3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300" b="1" i="1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훨씬 빠른 신청이 가능합니다 </a:t>
            </a:r>
            <a:r>
              <a:rPr lang="en-US" altLang="ko-KR" sz="1300" b="1" i="1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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96224" y="1772816"/>
            <a:ext cx="1812971" cy="1811010"/>
            <a:chOff x="-464292" y="2018429"/>
            <a:chExt cx="1812971" cy="1811010"/>
          </a:xfrm>
        </p:grpSpPr>
        <p:sp>
          <p:nvSpPr>
            <p:cNvPr id="11" name="직사각형 10"/>
            <p:cNvSpPr/>
            <p:nvPr/>
          </p:nvSpPr>
          <p:spPr>
            <a:xfrm rot="18900000">
              <a:off x="-373853" y="2106907"/>
              <a:ext cx="1722532" cy="1722532"/>
            </a:xfrm>
            <a:prstGeom prst="rect">
              <a:avLst/>
            </a:prstGeom>
            <a:solidFill>
              <a:srgbClr val="E6E8E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-464292" y="2018429"/>
              <a:ext cx="1624662" cy="1622701"/>
              <a:chOff x="-464292" y="2018429"/>
              <a:chExt cx="1624662" cy="1622701"/>
            </a:xfrm>
          </p:grpSpPr>
          <p:sp>
            <p:nvSpPr>
              <p:cNvPr id="13" name="직사각형 12"/>
              <p:cNvSpPr/>
              <p:nvPr/>
            </p:nvSpPr>
            <p:spPr>
              <a:xfrm rot="18900000">
                <a:off x="-185544" y="2295217"/>
                <a:ext cx="1345914" cy="1345913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solidFill>
                      <a:srgbClr val="ED1D8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4" name="모서리가 둥근 직사각형 6"/>
              <p:cNvSpPr/>
              <p:nvPr/>
            </p:nvSpPr>
            <p:spPr>
              <a:xfrm rot="5400000">
                <a:off x="-464291" y="2018428"/>
                <a:ext cx="951704" cy="951705"/>
              </a:xfrm>
              <a:custGeom>
                <a:avLst/>
                <a:gdLst/>
                <a:ahLst/>
                <a:cxnLst/>
                <a:rect l="l" t="t" r="r" b="b"/>
                <a:pathLst>
                  <a:path w="786461" h="786461">
                    <a:moveTo>
                      <a:pt x="0" y="601087"/>
                    </a:moveTo>
                    <a:lnTo>
                      <a:pt x="0" y="0"/>
                    </a:lnTo>
                    <a:lnTo>
                      <a:pt x="786461" y="786461"/>
                    </a:lnTo>
                    <a:lnTo>
                      <a:pt x="185374" y="786461"/>
                    </a:lnTo>
                    <a:cubicBezTo>
                      <a:pt x="82995" y="786461"/>
                      <a:pt x="0" y="703466"/>
                      <a:pt x="0" y="6010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180000" tIns="396000" rIns="57600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>
                    <a:ln>
                      <a:solidFill>
                        <a:srgbClr val="ED1D8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1</a:t>
                </a:r>
                <a:endParaRPr kumimoji="0" lang="ko-KR" altLang="en-US" sz="2400" b="1" i="0" u="none" strike="noStrike" kern="0" cap="none" spc="0" normalizeH="0" baseline="0" noProof="0" dirty="0">
                  <a:ln>
                    <a:solidFill>
                      <a:srgbClr val="ED1D8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3702417" y="1772817"/>
            <a:ext cx="1812971" cy="1811010"/>
            <a:chOff x="-464292" y="2018429"/>
            <a:chExt cx="1812971" cy="1811010"/>
          </a:xfrm>
        </p:grpSpPr>
        <p:sp>
          <p:nvSpPr>
            <p:cNvPr id="16" name="직사각형 15"/>
            <p:cNvSpPr/>
            <p:nvPr/>
          </p:nvSpPr>
          <p:spPr>
            <a:xfrm rot="18900000">
              <a:off x="-373853" y="2106907"/>
              <a:ext cx="1722532" cy="1722532"/>
            </a:xfrm>
            <a:prstGeom prst="rect">
              <a:avLst/>
            </a:prstGeom>
            <a:solidFill>
              <a:srgbClr val="E6E8E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-464292" y="2018429"/>
              <a:ext cx="1624662" cy="1622701"/>
              <a:chOff x="-464292" y="2018429"/>
              <a:chExt cx="1624662" cy="1622701"/>
            </a:xfrm>
          </p:grpSpPr>
          <p:sp>
            <p:nvSpPr>
              <p:cNvPr id="18" name="직사각형 17"/>
              <p:cNvSpPr/>
              <p:nvPr/>
            </p:nvSpPr>
            <p:spPr>
              <a:xfrm rot="18900000">
                <a:off x="-185544" y="2295217"/>
                <a:ext cx="1345914" cy="1345913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solidFill>
                      <a:srgbClr val="ED1D8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9" name="모서리가 둥근 직사각형 6"/>
              <p:cNvSpPr/>
              <p:nvPr/>
            </p:nvSpPr>
            <p:spPr>
              <a:xfrm rot="5400000">
                <a:off x="-464291" y="2018428"/>
                <a:ext cx="951704" cy="951705"/>
              </a:xfrm>
              <a:custGeom>
                <a:avLst/>
                <a:gdLst/>
                <a:ahLst/>
                <a:cxnLst/>
                <a:rect l="l" t="t" r="r" b="b"/>
                <a:pathLst>
                  <a:path w="786461" h="786461">
                    <a:moveTo>
                      <a:pt x="0" y="601087"/>
                    </a:moveTo>
                    <a:lnTo>
                      <a:pt x="0" y="0"/>
                    </a:lnTo>
                    <a:lnTo>
                      <a:pt x="786461" y="786461"/>
                    </a:lnTo>
                    <a:lnTo>
                      <a:pt x="185374" y="786461"/>
                    </a:lnTo>
                    <a:cubicBezTo>
                      <a:pt x="82995" y="786461"/>
                      <a:pt x="0" y="703466"/>
                      <a:pt x="0" y="6010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180000" tIns="396000" rIns="576000" bIns="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/>
                <a:r>
                  <a:rPr lang="en-US" altLang="ko-KR" sz="2400" b="1" kern="0" dirty="0">
                    <a:ln>
                      <a:solidFill>
                        <a:srgbClr val="ED1D8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+mn-ea"/>
                  </a:rPr>
                  <a:t>2</a:t>
                </a:r>
                <a:endParaRPr lang="ko-KR" altLang="en-US" sz="2400" b="1" kern="0" dirty="0">
                  <a:ln>
                    <a:solidFill>
                      <a:srgbClr val="ED1D8F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24" name="직사각형 23"/>
          <p:cNvSpPr/>
          <p:nvPr/>
        </p:nvSpPr>
        <p:spPr>
          <a:xfrm>
            <a:off x="4214239" y="2401323"/>
            <a:ext cx="992579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신한 </a:t>
            </a:r>
            <a:r>
              <a:rPr lang="en-US" altLang="ko-KR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SOL</a:t>
            </a:r>
          </a:p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회원가입</a:t>
            </a:r>
            <a:endParaRPr lang="ko-KR" altLang="en-US" sz="1500" b="1" dirty="0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333458" y="2442045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신한</a:t>
            </a:r>
            <a:r>
              <a:rPr lang="en-US" altLang="ko-KR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SOL</a:t>
            </a:r>
          </a:p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다운로</a:t>
            </a:r>
            <a:r>
              <a:rPr lang="ko-KR" altLang="en-US" sz="1500" b="1" dirty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드</a:t>
            </a:r>
          </a:p>
        </p:txBody>
      </p:sp>
      <p:sp>
        <p:nvSpPr>
          <p:cNvPr id="27" name="직사각형 26"/>
          <p:cNvSpPr/>
          <p:nvPr/>
        </p:nvSpPr>
        <p:spPr>
          <a:xfrm rot="18900000">
            <a:off x="6588241" y="1817056"/>
            <a:ext cx="1722532" cy="1722532"/>
          </a:xfrm>
          <a:prstGeom prst="rect">
            <a:avLst/>
          </a:prstGeom>
          <a:solidFill>
            <a:srgbClr val="E6E8E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solidFill>
                  <a:srgbClr val="ED1D8F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487554" y="1772816"/>
            <a:ext cx="1624662" cy="1622701"/>
            <a:chOff x="-464292" y="2018429"/>
            <a:chExt cx="1624662" cy="1622701"/>
          </a:xfrm>
        </p:grpSpPr>
        <p:sp>
          <p:nvSpPr>
            <p:cNvPr id="29" name="직사각형 28"/>
            <p:cNvSpPr/>
            <p:nvPr/>
          </p:nvSpPr>
          <p:spPr>
            <a:xfrm rot="18900000">
              <a:off x="-185544" y="2295217"/>
              <a:ext cx="1345914" cy="1345913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0" name="모서리가 둥근 직사각형 6"/>
            <p:cNvSpPr/>
            <p:nvPr/>
          </p:nvSpPr>
          <p:spPr>
            <a:xfrm rot="5400000">
              <a:off x="-464291" y="2018428"/>
              <a:ext cx="951704" cy="951705"/>
            </a:xfrm>
            <a:custGeom>
              <a:avLst/>
              <a:gdLst/>
              <a:ahLst/>
              <a:cxnLst/>
              <a:rect l="l" t="t" r="r" b="b"/>
              <a:pathLst>
                <a:path w="786461" h="786461">
                  <a:moveTo>
                    <a:pt x="0" y="601087"/>
                  </a:moveTo>
                  <a:lnTo>
                    <a:pt x="0" y="0"/>
                  </a:lnTo>
                  <a:lnTo>
                    <a:pt x="786461" y="786461"/>
                  </a:lnTo>
                  <a:lnTo>
                    <a:pt x="185374" y="786461"/>
                  </a:lnTo>
                  <a:cubicBezTo>
                    <a:pt x="82995" y="786461"/>
                    <a:pt x="0" y="703466"/>
                    <a:pt x="0" y="6010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180000" tIns="396000" rIns="57600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/>
              <a:r>
                <a:rPr lang="en-US" altLang="ko-KR" sz="2400" b="1" kern="0" dirty="0">
                  <a:ln>
                    <a:solidFill>
                      <a:srgbClr val="ED1D8F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+mn-ea"/>
                </a:rPr>
                <a:t>3</a:t>
              </a:r>
              <a:endParaRPr lang="ko-KR" altLang="en-US" sz="2400" b="1" kern="0" dirty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2" name="Tekstboks 84"/>
          <p:cNvSpPr txBox="1">
            <a:spLocks noChangeArrowheads="1"/>
          </p:cNvSpPr>
          <p:nvPr/>
        </p:nvSpPr>
        <p:spPr bwMode="auto">
          <a:xfrm>
            <a:off x="188354" y="4931850"/>
            <a:ext cx="8640960" cy="104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72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신한은행 계좌가 없는 분들은 </a:t>
            </a:r>
            <a:r>
              <a:rPr lang="en-US" altLang="ko-KR" b="1" u="sng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‘</a:t>
            </a:r>
            <a:r>
              <a:rPr lang="ko-KR" altLang="en-US" b="1" u="sng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통장</a:t>
            </a:r>
            <a:r>
              <a:rPr lang="en-US" altLang="ko-KR" b="1" u="sng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b="1" u="sng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카드 동시 개설</a:t>
            </a:r>
            <a:r>
              <a:rPr lang="en-US" altLang="ko-KR" b="1" u="sng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’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로 진행해주세요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!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395536" y="5054346"/>
            <a:ext cx="460488" cy="399504"/>
            <a:chOff x="-1804988" y="3211513"/>
            <a:chExt cx="587375" cy="509588"/>
          </a:xfrm>
          <a:solidFill>
            <a:srgbClr val="002060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+mn-ea"/>
                <a:ea typeface="+mn-ea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 flipH="1" flipV="1">
            <a:off x="8160720" y="5636529"/>
            <a:ext cx="460488" cy="399504"/>
            <a:chOff x="-1804988" y="3211513"/>
            <a:chExt cx="587375" cy="509588"/>
          </a:xfrm>
          <a:solidFill>
            <a:srgbClr val="002060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+mn-ea"/>
                <a:ea typeface="+mn-ea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7068634" y="2408639"/>
            <a:ext cx="761747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신분증</a:t>
            </a:r>
            <a:endParaRPr lang="en-US" altLang="ko-KR" sz="1500" b="1" dirty="0" smtClean="0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준</a:t>
            </a:r>
            <a:r>
              <a:rPr lang="ko-KR" altLang="en-US" sz="1500" b="1" dirty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비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0" y="454998"/>
            <a:ext cx="9144001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9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102613" y="991330"/>
            <a:ext cx="8938774" cy="4736085"/>
          </a:xfrm>
          <a:prstGeom prst="rect">
            <a:avLst/>
          </a:prstGeom>
          <a:pattFill prst="divot">
            <a:fgClr>
              <a:srgbClr val="EAEAEA"/>
            </a:fgClr>
            <a:bgClr>
              <a:sysClr val="window" lastClr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rgbClr val="80B1AA">
                  <a:lumMod val="50000"/>
                </a:srgb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000" y="21803"/>
            <a:ext cx="546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 ExtraBold" pitchFamily="50" charset="-127"/>
                <a:ea typeface="나눔고딕 ExtraBold" pitchFamily="50" charset="-127"/>
              </a:rPr>
              <a:t>신한 </a:t>
            </a:r>
            <a:r>
              <a:rPr lang="en-US" altLang="ko-KR" sz="2000" dirty="0" smtClean="0">
                <a:latin typeface="나눔고딕 ExtraBold" pitchFamily="50" charset="-127"/>
                <a:ea typeface="나눔고딕 ExtraBold" pitchFamily="50" charset="-127"/>
              </a:rPr>
              <a:t>SOL </a:t>
            </a:r>
            <a:r>
              <a:rPr lang="ko-KR" altLang="en-US" sz="2000" dirty="0" smtClean="0">
                <a:latin typeface="나눔고딕 ExtraBold" pitchFamily="50" charset="-127"/>
                <a:ea typeface="나눔고딕 ExtraBold" pitchFamily="50" charset="-127"/>
              </a:rPr>
              <a:t>다운로드 방법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5251" y="692696"/>
            <a:ext cx="8853497" cy="7412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lIns="9000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latinLnBrk="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»"/>
            </a:pPr>
            <a:r>
              <a:rPr lang="ko-KR" altLang="en-US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각 통신사별 마켓</a:t>
            </a:r>
            <a:r>
              <a:rPr lang="en-US" altLang="ko-KR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2000" spc="-70" dirty="0" err="1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앱스토어</a:t>
            </a:r>
            <a:r>
              <a:rPr lang="ko-KR" altLang="en-US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 등에서 신한 </a:t>
            </a:r>
            <a:r>
              <a:rPr lang="en-US" altLang="ko-KR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SOL </a:t>
            </a:r>
            <a:r>
              <a:rPr lang="ko-KR" altLang="en-US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검색 후 설치</a:t>
            </a:r>
            <a:endParaRPr lang="en-US" altLang="ko-KR" sz="2000" spc="-70" dirty="0" smtClean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80975" indent="-180975" latinLnBrk="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»"/>
            </a:pPr>
            <a:r>
              <a:rPr lang="en-US" altLang="ko-KR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QR </a:t>
            </a:r>
            <a:r>
              <a:rPr lang="ko-KR" altLang="en-US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코드</a:t>
            </a:r>
            <a:r>
              <a:rPr lang="en-US" altLang="ko-KR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인식을 통한 </a:t>
            </a:r>
            <a:r>
              <a:rPr lang="ko-KR" altLang="en-US" sz="2000" spc="-70" dirty="0" err="1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어플</a:t>
            </a:r>
            <a:r>
              <a:rPr lang="ko-KR" altLang="en-US" sz="2000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 다운로드 </a:t>
            </a:r>
            <a:r>
              <a:rPr lang="en-US" altLang="ko-KR" sz="2000" b="1" spc="-70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n-US" altLang="ko-KR" sz="2000" b="1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+mn-ea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14239" y="2401323"/>
            <a:ext cx="992579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신한 </a:t>
            </a:r>
            <a:r>
              <a:rPr lang="en-US" altLang="ko-KR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SOL</a:t>
            </a:r>
          </a:p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회원가입</a:t>
            </a:r>
            <a:endParaRPr lang="ko-KR" altLang="en-US" sz="1500" b="1" dirty="0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333458" y="2442045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신한</a:t>
            </a:r>
            <a:r>
              <a:rPr lang="en-US" altLang="ko-KR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SOL</a:t>
            </a:r>
          </a:p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다운로</a:t>
            </a:r>
            <a:r>
              <a:rPr lang="ko-KR" altLang="en-US" sz="1500" b="1" dirty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드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7068634" y="2408639"/>
            <a:ext cx="761747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신분증</a:t>
            </a:r>
            <a:endParaRPr lang="en-US" altLang="ko-KR" sz="1500" b="1" dirty="0" smtClean="0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500" b="1" dirty="0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준</a:t>
            </a:r>
            <a:r>
              <a:rPr lang="ko-KR" altLang="en-US" sz="1500" b="1" dirty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비</a:t>
            </a: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0" y="454998"/>
            <a:ext cx="9144001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  <p:pic>
        <p:nvPicPr>
          <p:cNvPr id="1026" name="Picture 2" descr="C:\Users\학생상담센터\Desktop\윤종민\학생증\[IMAGE resized] QRCODE_20180222임윤희_png\[IMAGE resized] QRCODE_20180222임윤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2" y="227687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4"/>
          <p:cNvSpPr>
            <a:spLocks noChangeArrowheads="1"/>
          </p:cNvSpPr>
          <p:nvPr/>
        </p:nvSpPr>
        <p:spPr bwMode="auto">
          <a:xfrm>
            <a:off x="171863" y="-65836"/>
            <a:ext cx="7072350" cy="4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13" tIns="47206" rIns="94413" bIns="47206">
            <a:spAutoFit/>
          </a:bodyPr>
          <a:lstStyle>
            <a:lvl1pPr marL="406400" indent="-406400" defTabSz="815975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815975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15975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15975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15975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신한 쏠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(SOL)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회원가입 </a:t>
            </a:r>
            <a:endParaRPr kumimoji="0" lang="en-US" altLang="ko-KR" sz="2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454998"/>
            <a:ext cx="9144001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" y="627055"/>
            <a:ext cx="1925568" cy="29459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아래쪽 화살표 8"/>
          <p:cNvSpPr/>
          <p:nvPr/>
        </p:nvSpPr>
        <p:spPr>
          <a:xfrm rot="16200000">
            <a:off x="734439" y="2016159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1" name="Picture 4" descr="C:\Users\0069-8162\Desktop\SP APP\03 회원가입스토리보드\디자인2\S-CO15-020000-001_MO인증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/>
          <a:stretch/>
        </p:blipFill>
        <p:spPr bwMode="auto">
          <a:xfrm>
            <a:off x="2358485" y="627055"/>
            <a:ext cx="1930593" cy="29459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아래쪽 화살표 11"/>
          <p:cNvSpPr/>
          <p:nvPr/>
        </p:nvSpPr>
        <p:spPr>
          <a:xfrm rot="16200000">
            <a:off x="2965284" y="1977825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4593674" y="623011"/>
            <a:ext cx="1956366" cy="2950005"/>
            <a:chOff x="7689850" y="1286085"/>
            <a:chExt cx="1871662" cy="32768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" name="그룹 19"/>
            <p:cNvGrpSpPr/>
            <p:nvPr/>
          </p:nvGrpSpPr>
          <p:grpSpPr>
            <a:xfrm>
              <a:off x="7689850" y="1286085"/>
              <a:ext cx="1871662" cy="3276883"/>
              <a:chOff x="1913129" y="1272123"/>
              <a:chExt cx="782666" cy="1370282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4"/>
              <a:stretch/>
            </p:blipFill>
            <p:spPr bwMode="auto">
              <a:xfrm>
                <a:off x="1913129" y="1272123"/>
                <a:ext cx="782666" cy="1370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0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8"/>
              <a:stretch/>
            </p:blipFill>
            <p:spPr bwMode="auto">
              <a:xfrm>
                <a:off x="1923901" y="1272668"/>
                <a:ext cx="760472" cy="1271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478" y="3320988"/>
              <a:ext cx="1546018" cy="23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01" y="3280941"/>
            <a:ext cx="1914187" cy="2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아래쪽 화살표 26"/>
          <p:cNvSpPr/>
          <p:nvPr/>
        </p:nvSpPr>
        <p:spPr>
          <a:xfrm rot="16200000">
            <a:off x="5184247" y="1969435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6876221" y="623011"/>
            <a:ext cx="1914188" cy="2950005"/>
            <a:chOff x="237247" y="1160829"/>
            <a:chExt cx="1914188" cy="29500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47" y="1160829"/>
              <a:ext cx="1900888" cy="295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47" y="3818759"/>
              <a:ext cx="1914187" cy="2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아래쪽 화살표 30"/>
          <p:cNvSpPr/>
          <p:nvPr/>
        </p:nvSpPr>
        <p:spPr>
          <a:xfrm rot="16200000">
            <a:off x="7441188" y="1994602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/>
          <a:stretch/>
        </p:blipFill>
        <p:spPr bwMode="auto">
          <a:xfrm>
            <a:off x="124282" y="3738706"/>
            <a:ext cx="1968426" cy="29500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아래쪽 화살표 32"/>
          <p:cNvSpPr/>
          <p:nvPr/>
        </p:nvSpPr>
        <p:spPr>
          <a:xfrm rot="16200000">
            <a:off x="736529" y="5116113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85" y="3738706"/>
            <a:ext cx="1930593" cy="29500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아래쪽 화살표 34"/>
          <p:cNvSpPr/>
          <p:nvPr/>
        </p:nvSpPr>
        <p:spPr>
          <a:xfrm rot="16200000">
            <a:off x="2951999" y="5082557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648026" y="2996952"/>
            <a:ext cx="1727406" cy="277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148064" y="1413770"/>
            <a:ext cx="1473510" cy="722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ko-KR" altLang="en-US" sz="105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휴대폰에 공인인증서가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있는 경우</a:t>
            </a:r>
            <a:r>
              <a:rPr lang="en-US" altLang="ko-KR" sz="105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공인인증서로 본인인증 가능</a:t>
            </a:r>
            <a:endParaRPr lang="en-US" altLang="ko-KR" sz="105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8" name="직선 연결선 37"/>
          <p:cNvCxnSpPr>
            <a:stCxn id="36" idx="0"/>
          </p:cNvCxnSpPr>
          <p:nvPr/>
        </p:nvCxnSpPr>
        <p:spPr>
          <a:xfrm flipV="1">
            <a:off x="5511729" y="2132857"/>
            <a:ext cx="379159" cy="86409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4891"/>
          <a:stretch/>
        </p:blipFill>
        <p:spPr bwMode="auto">
          <a:xfrm>
            <a:off x="4610451" y="3738707"/>
            <a:ext cx="1956367" cy="29342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4248" y="5032372"/>
            <a:ext cx="1460073" cy="1420964"/>
          </a:xfrm>
          <a:prstGeom prst="rect">
            <a:avLst/>
          </a:prstGeom>
        </p:spPr>
      </p:pic>
      <p:sp>
        <p:nvSpPr>
          <p:cNvPr id="43" name="타원형 설명선 42"/>
          <p:cNvSpPr/>
          <p:nvPr/>
        </p:nvSpPr>
        <p:spPr>
          <a:xfrm>
            <a:off x="7524328" y="3937952"/>
            <a:ext cx="1503195" cy="1171324"/>
          </a:xfrm>
          <a:prstGeom prst="wedgeEllipseCallout">
            <a:avLst>
              <a:gd name="adj1" fmla="val -18043"/>
              <a:gd name="adj2" fmla="val 6536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814443" y="4160559"/>
            <a:ext cx="92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쏠</a:t>
            </a:r>
            <a:r>
              <a:rPr lang="en-US" altLang="ko-KR" sz="1400" b="1" dirty="0" smtClean="0"/>
              <a:t>(SOL)</a:t>
            </a:r>
          </a:p>
          <a:p>
            <a:pPr algn="ctr"/>
            <a:r>
              <a:rPr lang="ko-KR" altLang="en-US" sz="1400" b="1" dirty="0" smtClean="0"/>
              <a:t>회원가입 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완료</a:t>
            </a:r>
            <a:r>
              <a:rPr lang="en-US" altLang="ko-KR" sz="1400" b="1" dirty="0" smtClean="0"/>
              <a:t>!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371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63" y="621200"/>
            <a:ext cx="1930036" cy="29518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48" y="604421"/>
            <a:ext cx="1930036" cy="29685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8761" y="-43626"/>
            <a:ext cx="2726310" cy="69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74" tIns="45039" rIns="90074" bIns="45039"/>
          <a:lstStyle>
            <a:lvl1pPr marL="446088" indent="-446088" defTabSz="898525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898525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8525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8525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8525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21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163946" y="-56044"/>
            <a:ext cx="7072350" cy="5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13" tIns="47206" rIns="94413" bIns="47206">
            <a:spAutoFit/>
          </a:bodyPr>
          <a:lstStyle>
            <a:lvl1pPr marL="406400" indent="-406400" defTabSz="815975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815975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15975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15975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15975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신한 쏠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(SOL)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학생증</a:t>
            </a:r>
            <a:r>
              <a:rPr lang="en-US" altLang="ko-KR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체크카드 발급 프로세스 안내 </a:t>
            </a:r>
            <a:r>
              <a:rPr lang="en-US" altLang="ko-KR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kumimoji="0" lang="en-US" altLang="ko-KR" sz="2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454998"/>
            <a:ext cx="9144001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546051" y="2419486"/>
            <a:ext cx="35815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905456" y="2741073"/>
            <a:ext cx="1346359" cy="196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4"/>
          <a:stretch/>
        </p:blipFill>
        <p:spPr bwMode="auto">
          <a:xfrm>
            <a:off x="149313" y="634377"/>
            <a:ext cx="1933873" cy="29386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3" name="직사각형 12"/>
          <p:cNvSpPr/>
          <p:nvPr/>
        </p:nvSpPr>
        <p:spPr>
          <a:xfrm>
            <a:off x="1802829" y="627055"/>
            <a:ext cx="280357" cy="208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129975" y="2298168"/>
            <a:ext cx="1340804" cy="216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 rot="16200000">
            <a:off x="734439" y="2016159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91" y="603792"/>
            <a:ext cx="1933873" cy="297963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아래쪽 화살표 27"/>
          <p:cNvSpPr/>
          <p:nvPr/>
        </p:nvSpPr>
        <p:spPr>
          <a:xfrm rot="16200000">
            <a:off x="2965284" y="1977825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9" name="아래쪽 화살표 28"/>
          <p:cNvSpPr/>
          <p:nvPr/>
        </p:nvSpPr>
        <p:spPr>
          <a:xfrm rot="16200000">
            <a:off x="5184247" y="1969435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아래쪽 화살표 29"/>
          <p:cNvSpPr/>
          <p:nvPr/>
        </p:nvSpPr>
        <p:spPr>
          <a:xfrm rot="16200000">
            <a:off x="7441188" y="1994602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dirty="0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 b="11834"/>
          <a:stretch/>
        </p:blipFill>
        <p:spPr>
          <a:xfrm>
            <a:off x="163140" y="3752394"/>
            <a:ext cx="1933873" cy="2949049"/>
          </a:xfrm>
          <a:prstGeom prst="rect">
            <a:avLst/>
          </a:prstGeom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아래쪽 화살표 50"/>
          <p:cNvSpPr/>
          <p:nvPr/>
        </p:nvSpPr>
        <p:spPr>
          <a:xfrm rot="16200000">
            <a:off x="711362" y="5129398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861975" y="4254645"/>
            <a:ext cx="2933674" cy="1929172"/>
          </a:xfrm>
          <a:prstGeom prst="rect">
            <a:avLst/>
          </a:prstGeom>
        </p:spPr>
      </p:pic>
      <p:sp>
        <p:nvSpPr>
          <p:cNvPr id="53" name="아래쪽 화살표 52"/>
          <p:cNvSpPr/>
          <p:nvPr/>
        </p:nvSpPr>
        <p:spPr>
          <a:xfrm rot="16200000">
            <a:off x="2960388" y="5150956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 b="7585"/>
          <a:stretch/>
        </p:blipFill>
        <p:spPr>
          <a:xfrm>
            <a:off x="4596600" y="3752394"/>
            <a:ext cx="1932184" cy="2933674"/>
          </a:xfrm>
          <a:prstGeom prst="rect">
            <a:avLst/>
          </a:prstGeom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5" name="아래쪽 화살표 54"/>
          <p:cNvSpPr/>
          <p:nvPr/>
        </p:nvSpPr>
        <p:spPr>
          <a:xfrm rot="16200000">
            <a:off x="5175859" y="5129399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/>
          <a:stretch/>
        </p:blipFill>
        <p:spPr>
          <a:xfrm>
            <a:off x="6816802" y="3752395"/>
            <a:ext cx="1931662" cy="2933674"/>
          </a:xfrm>
          <a:prstGeom prst="rect">
            <a:avLst/>
          </a:prstGeom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7" name="아래쪽 화살표 56"/>
          <p:cNvSpPr/>
          <p:nvPr/>
        </p:nvSpPr>
        <p:spPr>
          <a:xfrm rot="16200000">
            <a:off x="7424410" y="5116114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99696" y="3637518"/>
            <a:ext cx="8936800" cy="317585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986716" y="3842464"/>
            <a:ext cx="1920604" cy="5770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계좌신규 없이</a:t>
            </a:r>
            <a:r>
              <a:rPr lang="en-US" altLang="ko-KR" sz="1050" dirty="0" smtClean="0"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, </a:t>
            </a:r>
            <a:r>
              <a:rPr lang="ko-KR" altLang="en-US" sz="1050" dirty="0" smtClean="0"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체크카드만 신청하는 경우 비대면 실명인증 절차가 생략됩니다</a:t>
            </a:r>
            <a:r>
              <a:rPr lang="en-US" altLang="ko-KR" sz="1050" dirty="0" smtClean="0"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.</a:t>
            </a:r>
          </a:p>
        </p:txBody>
      </p:sp>
      <p:cxnSp>
        <p:nvCxnSpPr>
          <p:cNvPr id="60" name="직선 연결선 59"/>
          <p:cNvCxnSpPr>
            <a:stCxn id="59" idx="0"/>
          </p:cNvCxnSpPr>
          <p:nvPr/>
        </p:nvCxnSpPr>
        <p:spPr>
          <a:xfrm flipV="1">
            <a:off x="7947018" y="3637518"/>
            <a:ext cx="225382" cy="20494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1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래쪽 화살표 20"/>
          <p:cNvSpPr/>
          <p:nvPr/>
        </p:nvSpPr>
        <p:spPr>
          <a:xfrm rot="16200000">
            <a:off x="1143412" y="5129398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8" y="3811250"/>
            <a:ext cx="1829020" cy="2910406"/>
          </a:xfrm>
          <a:prstGeom prst="rect">
            <a:avLst/>
          </a:prstGeom>
        </p:spPr>
      </p:pic>
      <p:sp>
        <p:nvSpPr>
          <p:cNvPr id="4" name="직사각형 4"/>
          <p:cNvSpPr>
            <a:spLocks noChangeArrowheads="1"/>
          </p:cNvSpPr>
          <p:nvPr/>
        </p:nvSpPr>
        <p:spPr bwMode="auto">
          <a:xfrm>
            <a:off x="163946" y="-56044"/>
            <a:ext cx="7072350" cy="5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13" tIns="47206" rIns="94413" bIns="47206">
            <a:spAutoFit/>
          </a:bodyPr>
          <a:lstStyle>
            <a:lvl1pPr marL="406400" indent="-406400" defTabSz="815975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815975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15975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15975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15975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신한 쏠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(SOL)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학생증</a:t>
            </a:r>
            <a:r>
              <a:rPr lang="en-US" altLang="ko-KR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체크카드 발급 프로세스 안내 </a:t>
            </a:r>
            <a:r>
              <a:rPr lang="en-US" altLang="ko-KR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kumimoji="0" lang="en-US" altLang="ko-KR" sz="2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454998"/>
            <a:ext cx="9144001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/>
        </p:blipFill>
        <p:spPr>
          <a:xfrm>
            <a:off x="3065389" y="634379"/>
            <a:ext cx="1920884" cy="293863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아래쪽 화살표 6"/>
          <p:cNvSpPr/>
          <p:nvPr/>
        </p:nvSpPr>
        <p:spPr>
          <a:xfrm rot="16200000">
            <a:off x="4240228" y="1913321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87596" y="809049"/>
            <a:ext cx="690895" cy="196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87316" y="1809346"/>
            <a:ext cx="1647321" cy="722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ko-KR" altLang="en-US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계좌신규 약관은 </a:t>
            </a:r>
            <a:r>
              <a:rPr lang="ko-KR" altLang="en-US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통장</a:t>
            </a:r>
            <a:r>
              <a:rPr lang="en-US" altLang="ko-KR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카드 동시 개설을</a:t>
            </a:r>
            <a:r>
              <a:rPr lang="en-US" altLang="ko-KR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선택한 </a:t>
            </a:r>
            <a:r>
              <a:rPr lang="ko-KR" altLang="en-US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경우에만 </a:t>
            </a:r>
            <a:r>
              <a:rPr lang="ko-KR" altLang="en-US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노출됩니다</a:t>
            </a:r>
            <a:r>
              <a:rPr lang="en-US" altLang="ko-KR" sz="105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" name="직선 연결선 9"/>
          <p:cNvCxnSpPr>
            <a:endCxn id="9" idx="0"/>
          </p:cNvCxnSpPr>
          <p:nvPr/>
        </p:nvCxnSpPr>
        <p:spPr>
          <a:xfrm>
            <a:off x="3778491" y="1005779"/>
            <a:ext cx="332486" cy="80356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468"/>
            <a:ext cx="1920488" cy="29386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7" y="625468"/>
            <a:ext cx="1931356" cy="29475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아래쪽 화살표 13"/>
          <p:cNvSpPr/>
          <p:nvPr/>
        </p:nvSpPr>
        <p:spPr>
          <a:xfrm rot="16200000">
            <a:off x="1143410" y="1994283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96" y="3861882"/>
            <a:ext cx="1933873" cy="2934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아래쪽 화살표 15"/>
          <p:cNvSpPr/>
          <p:nvPr/>
        </p:nvSpPr>
        <p:spPr>
          <a:xfrm rot="16200000">
            <a:off x="7441662" y="2016160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9" name="아래쪽 화살표 18"/>
          <p:cNvSpPr/>
          <p:nvPr/>
        </p:nvSpPr>
        <p:spPr>
          <a:xfrm rot="16200000">
            <a:off x="4179232" y="5194254"/>
            <a:ext cx="2969222" cy="144490"/>
          </a:xfrm>
          <a:prstGeom prst="downArrow">
            <a:avLst>
              <a:gd name="adj1" fmla="val 50000"/>
              <a:gd name="adj2" fmla="val 65290"/>
            </a:avLst>
          </a:prstGeom>
          <a:gradFill>
            <a:gsLst>
              <a:gs pos="99000">
                <a:schemeClr val="bg1">
                  <a:lumMod val="95000"/>
                  <a:alpha val="87000"/>
                </a:schemeClr>
              </a:gs>
              <a:gs pos="0">
                <a:schemeClr val="bg1"/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388" indent="238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363" indent="4603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33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8313" indent="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11250"/>
            <a:ext cx="1935936" cy="2910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32275" y="5753691"/>
            <a:ext cx="1473510" cy="932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학번을 정확하게 입력해 주어야만 정상적으로 발급 절차 완료됩니다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1413760" y="5753691"/>
            <a:ext cx="718515" cy="37185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323528" y="6125543"/>
            <a:ext cx="1512168" cy="255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34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7"/>
          <a:stretch/>
        </p:blipFill>
        <p:spPr>
          <a:xfrm>
            <a:off x="4823578" y="1121329"/>
            <a:ext cx="2680480" cy="29426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23306"/>
          <a:stretch/>
        </p:blipFill>
        <p:spPr>
          <a:xfrm>
            <a:off x="1356807" y="1176263"/>
            <a:ext cx="2664297" cy="4196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8761" y="-43626"/>
            <a:ext cx="2726310" cy="69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74" tIns="45039" rIns="90074" bIns="45039"/>
          <a:lstStyle>
            <a:lvl1pPr marL="446088" indent="-446088" defTabSz="898525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898525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8525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8525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8525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21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205419" y="3356"/>
            <a:ext cx="7072350" cy="5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13" tIns="47206" rIns="94413" bIns="47206">
            <a:spAutoFit/>
          </a:bodyPr>
          <a:lstStyle>
            <a:lvl1pPr marL="406400" indent="-406400" defTabSz="815975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815975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15975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15975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15975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신한 쏠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(SOL)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학생증</a:t>
            </a:r>
            <a:r>
              <a:rPr lang="en-US" altLang="ko-KR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체크카드 발급 프로세스 안내 </a:t>
            </a:r>
            <a:r>
              <a:rPr lang="en-US" altLang="ko-KR" sz="2000" dirty="0" smtClean="0">
                <a:solidFill>
                  <a:srgbClr val="000000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kumimoji="0" lang="en-US" altLang="ko-KR" sz="2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588943"/>
            <a:ext cx="9144001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" y="588943"/>
            <a:ext cx="9144000" cy="0"/>
          </a:xfrm>
          <a:prstGeom prst="line">
            <a:avLst/>
          </a:prstGeom>
          <a:noFill/>
          <a:ln w="31750">
            <a:solidFill>
              <a:srgbClr val="1521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679" tIns="42842" rIns="85679" bIns="42842"/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96013" y="764704"/>
            <a:ext cx="293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학생증 체크카드 정상 신청 시 </a:t>
            </a:r>
            <a:r>
              <a:rPr lang="en-US" altLang="ko-KR" sz="1400" b="1" dirty="0" smtClean="0">
                <a:sym typeface="Wingdings" panose="05000000000000000000" pitchFamily="2" charset="2"/>
              </a:rPr>
              <a:t>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1" y="76470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학생증 체크카드 신청 오류 시 </a:t>
            </a:r>
            <a:r>
              <a:rPr lang="en-US" altLang="ko-KR" sz="1400" b="1" dirty="0" smtClean="0">
                <a:sym typeface="Wingdings" panose="05000000000000000000" pitchFamily="2" charset="2"/>
              </a:rPr>
              <a:t></a:t>
            </a:r>
            <a:endParaRPr lang="ko-KR" altLang="en-US" sz="1400" b="1" dirty="0"/>
          </a:p>
        </p:txBody>
      </p:sp>
      <p:sp>
        <p:nvSpPr>
          <p:cNvPr id="11" name="Tekstboks 84"/>
          <p:cNvSpPr txBox="1">
            <a:spLocks noChangeArrowheads="1"/>
          </p:cNvSpPr>
          <p:nvPr/>
        </p:nvSpPr>
        <p:spPr bwMode="auto">
          <a:xfrm>
            <a:off x="251521" y="5589240"/>
            <a:ext cx="8640960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72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발급오류 시 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신청기간 내 방문신청 바랍니다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. (3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월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12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일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~ 15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일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)</a:t>
            </a:r>
            <a:endParaRPr lang="en-US" altLang="ko-KR" b="1" kern="0" noProof="1" smtClean="0">
              <a:ln>
                <a:solidFill>
                  <a:srgbClr val="ED1D8F">
                    <a:alpha val="0"/>
                  </a:srgbClr>
                </a:solidFill>
              </a:ln>
              <a:solidFill>
                <a:srgbClr val="002060"/>
              </a:solidFill>
              <a:latin typeface="+mn-ea"/>
            </a:endParaRPr>
          </a:p>
          <a:p>
            <a:pPr lvl="0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 기타 문의사항 연락처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: 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학교내 신한은행 담당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자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(02-2278-7069)</a:t>
            </a:r>
          </a:p>
          <a:p>
            <a:pPr lvl="0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                  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           </a:t>
            </a:r>
            <a:r>
              <a:rPr lang="ko-KR" altLang="en-US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학생상담센터 담당자 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002060"/>
                </a:solidFill>
                <a:latin typeface="+mn-ea"/>
              </a:rPr>
              <a:t>(02-2260-8543)</a:t>
            </a:r>
            <a:endParaRPr lang="en-US" altLang="ko-KR" b="1" kern="0" noProof="1">
              <a:ln>
                <a:solidFill>
                  <a:srgbClr val="ED1D8F">
                    <a:alpha val="0"/>
                  </a:srgbClr>
                </a:solidFill>
              </a:ln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900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M_Author xmlns="5F01C1FE-5890-40DF-B554-CAC17D88481B" xsi:nil="true"/>
    <SECM_DocID xmlns="5F01C1FE-5890-40DF-B554-CAC17D88481B" xsi:nil="true"/>
    <_UIVersionString xmlns="http://schemas.microsoft.com/sharepoint/v3" xsi:nil="true"/>
    <SECM_CreateDate xmlns="5F01C1FE-5890-40DF-B554-CAC17D88481B" xsi:nil="true"/>
    <SECM_ModifiedDate xmlns="5F01C1FE-5890-40DF-B554-CAC17D88481B" xsi:nil="true"/>
    <SECM_ViewCnt xmlns="5F01C1FE-5890-40DF-B554-CAC17D88481B">0</SECM_ViewCnt>
  </documentManagement>
</p:properties>
</file>

<file path=customXml/item2.xml><?xml version="1.0" encoding="utf-8"?>
<?mso-contentType ?>
<FormTemplates xmlns="http://schemas.microsoft.com/sharepoint/v3/contenttype/forms">
  <Display>SECMDocumentLibraryForm</Display>
  <Edit>SECMDocumentLibraryForm</Edit>
  <New>SECMDocumentLibraryForm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개인함 문서 컨텐츠타입" ma:contentTypeID="0x0101008B838FEDBF8F4A40B5F109F1ED7CA772007A284AF39F8BF24C89B023BC461C0DA9" ma:contentTypeVersion="0" ma:contentTypeDescription="" ma:contentTypeScope="" ma:versionID="ba102f47e548c6102c1ac77d58ae1526">
  <xsd:schema xmlns:xsd="http://www.w3.org/2001/XMLSchema" xmlns:xs="http://www.w3.org/2001/XMLSchema" xmlns:p="http://schemas.microsoft.com/office/2006/metadata/properties" xmlns:ns1="http://schemas.microsoft.com/sharepoint/v3" xmlns:ns2="5F01C1FE-5890-40DF-B554-CAC17D88481B" targetNamespace="http://schemas.microsoft.com/office/2006/metadata/properties" ma:root="true" ma:fieldsID="9fb9aefcaf9d9f524b1d62fdf2937cb9" ns1:_="" ns2:_="">
    <xsd:import namespace="http://schemas.microsoft.com/sharepoint/v3"/>
    <xsd:import namespace="5F01C1FE-5890-40DF-B554-CAC17D88481B"/>
    <xsd:element name="properties">
      <xsd:complexType>
        <xsd:sequence>
          <xsd:element name="documentManagement">
            <xsd:complexType>
              <xsd:all>
                <xsd:element ref="ns1:_UIVersionString" minOccurs="0"/>
                <xsd:element ref="ns2:SECM_Author" minOccurs="0"/>
                <xsd:element ref="ns2:SECM_CreateDate" minOccurs="0"/>
                <xsd:element ref="ns2:SECM_ModifiedDate" minOccurs="0"/>
                <xsd:element ref="ns2:SECM_DocID" minOccurs="0"/>
                <xsd:element ref="ns2:SECM_ViewC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UIVersionString" ma:index="7" nillable="true" ma:displayName="버전" ma:internalName="_UIVersionStrin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1C1FE-5890-40DF-B554-CAC17D88481B" elementFormDefault="qualified">
    <xsd:import namespace="http://schemas.microsoft.com/office/2006/documentManagement/types"/>
    <xsd:import namespace="http://schemas.microsoft.com/office/infopath/2007/PartnerControls"/>
    <xsd:element name="SECM_Author" ma:index="8" nillable="true" ma:displayName="소유자" ma:internalName="SECM_Author" ma:readOnly="false">
      <xsd:simpleType>
        <xsd:restriction base="dms:Unknown"/>
      </xsd:simpleType>
    </xsd:element>
    <xsd:element name="SECM_CreateDate" ma:index="9" nillable="true" ma:displayName="만든 날짜" ma:internalName="SECM_CreateDate" ma:readOnly="false">
      <xsd:simpleType>
        <xsd:restriction base="dms:Unknown"/>
      </xsd:simpleType>
    </xsd:element>
    <xsd:element name="SECM_ModifiedDate" ma:index="10" nillable="true" ma:displayName="수정된 날짜" ma:internalName="SECM_ModifiedDate" ma:readOnly="false">
      <xsd:simpleType>
        <xsd:restriction base="dms:Unknown"/>
      </xsd:simpleType>
    </xsd:element>
    <xsd:element name="SECM_DocID" ma:index="11" nillable="true" ma:displayName="문서ID" ma:internalName="SECM_DocID" ma:readOnly="false">
      <xsd:simpleType>
        <xsd:restriction base="dms:Text"/>
      </xsd:simpleType>
    </xsd:element>
    <xsd:element name="SECM_ViewCnt" ma:index="14" nillable="true" ma:displayName="조회수" ma:default="0" ma:internalName="SECM_ViewC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0EB005-86D4-4136-964D-67CE3D7CC3E0}">
  <ds:schemaRefs>
    <ds:schemaRef ds:uri="http://schemas.microsoft.com/sharepoint/v3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5F01C1FE-5890-40DF-B554-CAC17D88481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F167F3-938E-494B-9E31-43C5EE1E6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64A7F-537E-41F9-9C62-D3ECB8F21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01C1FE-5890-40DF-B554-CAC17D884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222</Words>
  <Application>Microsoft Office PowerPoint</Application>
  <PresentationFormat>화면 슬라이드 쇼(4:3)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shinhan</dc:creator>
  <cp:lastModifiedBy>학생상담센터</cp:lastModifiedBy>
  <cp:revision>79</cp:revision>
  <cp:lastPrinted>2018-03-06T04:46:26Z</cp:lastPrinted>
  <dcterms:created xsi:type="dcterms:W3CDTF">2018-02-08T13:00:34Z</dcterms:created>
  <dcterms:modified xsi:type="dcterms:W3CDTF">2018-03-06T08:36:11Z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0x0101008B838FEDBF8F4A40B5F109F1ED7CA772007A284AF39F8BF24C89B023BC461C0DA9</vt:lpwstr>
  </property>
</Properties>
</file>