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embeddedFontLst>
    <p:embeddedFont>
      <p:font typeface="맑은 고딕" panose="020B0503020000020004" pitchFamily="50" charset="-127"/>
      <p:regular r:id="rId13"/>
      <p:bold r:id="rId14"/>
    </p:embeddedFont>
    <p:embeddedFont>
      <p:font typeface="나눔고딕 ExtraBold" panose="020B0600000101010101" charset="-127"/>
      <p:bold r:id="rId1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64" autoAdjust="0"/>
    <p:restoredTop sz="94660"/>
  </p:normalViewPr>
  <p:slideViewPr>
    <p:cSldViewPr>
      <p:cViewPr>
        <p:scale>
          <a:sx n="100" d="100"/>
          <a:sy n="100" d="100"/>
        </p:scale>
        <p:origin x="-2328" y="-480"/>
      </p:cViewPr>
      <p:guideLst>
        <p:guide orient="horz" pos="4319"/>
        <p:guide orient="horz" pos="663"/>
        <p:guide orient="horz" pos="3884"/>
        <p:guide pos="1791"/>
        <p:guide pos="113"/>
        <p:guide pos="5420"/>
        <p:guide pos="188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2014-09-23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2014-09-23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2014-09-23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2014-09-23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2014-09-23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2014-09-23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2014-09-23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2014-09-23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2014-09-23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2014-09-23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2014-09-23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0EDBD-1C2D-4C1E-B459-B60219FAB484}" type="datetimeFigureOut">
              <a:rPr lang="ko-KR" altLang="en-US" smtClean="0"/>
              <a:pPr/>
              <a:t>2014-09-23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1152366"/>
            <a:ext cx="58272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400" dirty="0" smtClean="0">
                <a:solidFill>
                  <a:srgbClr val="0085CD"/>
                </a:solidFill>
                <a:latin typeface="다음_Regular" panose="02000603060000000000" pitchFamily="2" charset="-127"/>
                <a:ea typeface="다음_Regular" panose="02000603060000000000" pitchFamily="2" charset="-127"/>
              </a:rPr>
              <a:t>한국스마트교육개발원</a:t>
            </a:r>
            <a:endParaRPr lang="ko-KR" altLang="en-US" sz="4400" dirty="0">
              <a:solidFill>
                <a:schemeClr val="tx1">
                  <a:lumMod val="50000"/>
                  <a:lumOff val="50000"/>
                </a:schemeClr>
              </a:solidFill>
              <a:latin typeface="다음_Regular" panose="02000603060000000000" pitchFamily="2" charset="-127"/>
              <a:ea typeface="다음_Regular" panose="02000603060000000000" pitchFamily="2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50690" y="1872446"/>
            <a:ext cx="462658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다음_Regular" panose="02000603060000000000" pitchFamily="2" charset="-127"/>
                <a:ea typeface="다음_Regular" panose="02000603060000000000" pitchFamily="2" charset="-127"/>
              </a:rPr>
              <a:t>공인 행정관리사 쿠폰 사용안내</a:t>
            </a:r>
            <a:endParaRPr lang="en-US" altLang="ko-KR" sz="2500" dirty="0" smtClean="0">
              <a:solidFill>
                <a:schemeClr val="tx1">
                  <a:lumMod val="50000"/>
                  <a:lumOff val="50000"/>
                </a:schemeClr>
              </a:solidFill>
              <a:latin typeface="다음_Regular" panose="02000603060000000000" pitchFamily="2" charset="-127"/>
              <a:ea typeface="다음_Regular" panose="02000603060000000000" pitchFamily="2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115616" y="1249774"/>
            <a:ext cx="144016" cy="1054720"/>
          </a:xfrm>
          <a:prstGeom prst="rect">
            <a:avLst/>
          </a:prstGeom>
          <a:solidFill>
            <a:srgbClr val="0085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5" name="직선 연결선 4"/>
          <p:cNvCxnSpPr/>
          <p:nvPr/>
        </p:nvCxnSpPr>
        <p:spPr>
          <a:xfrm>
            <a:off x="0" y="0"/>
            <a:ext cx="971600" cy="97160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/>
          <p:nvPr/>
        </p:nvCxnSpPr>
        <p:spPr>
          <a:xfrm>
            <a:off x="8170813" y="5886012"/>
            <a:ext cx="971600" cy="97160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1115616" y="2708920"/>
            <a:ext cx="5479003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7" y="2852936"/>
            <a:ext cx="3024336" cy="546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971601" y="4149080"/>
            <a:ext cx="71992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5400" b="1" dirty="0" smtClean="0"/>
              <a:t>http</a:t>
            </a:r>
            <a:r>
              <a:rPr lang="en-US" altLang="ko-KR" sz="5400" b="1" dirty="0"/>
              <a:t>://kadmin.or.kr</a:t>
            </a:r>
            <a:endParaRPr lang="ko-KR" alt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175935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-13464" y="6407615"/>
            <a:ext cx="6234122" cy="45720"/>
          </a:xfrm>
          <a:prstGeom prst="rect">
            <a:avLst/>
          </a:prstGeom>
          <a:solidFill>
            <a:srgbClr val="0042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6220658" y="6407616"/>
            <a:ext cx="2923342" cy="45719"/>
          </a:xfrm>
          <a:prstGeom prst="rect">
            <a:avLst/>
          </a:prstGeom>
          <a:solidFill>
            <a:srgbClr val="0085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슬라이드 번호 개체 틀 85"/>
          <p:cNvSpPr>
            <a:spLocks noGrp="1"/>
          </p:cNvSpPr>
          <p:nvPr>
            <p:ph type="sldNum" sz="quarter" idx="12"/>
          </p:nvPr>
        </p:nvSpPr>
        <p:spPr>
          <a:xfrm>
            <a:off x="3518520" y="6471493"/>
            <a:ext cx="2133600" cy="365125"/>
          </a:xfrm>
        </p:spPr>
        <p:txBody>
          <a:bodyPr/>
          <a:lstStyle/>
          <a:p>
            <a:fld id="{5A79C9AE-AF68-4747-A3FB-B4547E79A569}" type="slidenum">
              <a:rPr lang="ko-KR" altLang="en-US" smtClean="0"/>
              <a:pPr/>
              <a:t>10</a:t>
            </a:fld>
            <a:endParaRPr lang="ko-KR" altLang="en-US" dirty="0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043608" y="-25062"/>
            <a:ext cx="576064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en-US" altLang="ko-KR" sz="5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고딕 ExtraBold" pitchFamily="50" charset="-127"/>
                <a:ea typeface="나눔고딕 ExtraBold" pitchFamily="50" charset="-127"/>
              </a:rPr>
              <a:t>9</a:t>
            </a:r>
          </a:p>
        </p:txBody>
      </p:sp>
      <p:cxnSp>
        <p:nvCxnSpPr>
          <p:cNvPr id="9" name="직선 연결선 8"/>
          <p:cNvCxnSpPr/>
          <p:nvPr/>
        </p:nvCxnSpPr>
        <p:spPr>
          <a:xfrm>
            <a:off x="179512" y="98728"/>
            <a:ext cx="266370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179512" y="764704"/>
            <a:ext cx="266370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23528" y="290845"/>
            <a:ext cx="9028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STEP</a:t>
            </a:r>
            <a:endParaRPr lang="ko-KR" altLang="en-US" sz="2500" dirty="0">
              <a:solidFill>
                <a:schemeClr val="tx1">
                  <a:lumMod val="65000"/>
                  <a:lumOff val="3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179512" y="1061121"/>
            <a:ext cx="2663701" cy="5104729"/>
          </a:xfrm>
          <a:prstGeom prst="rect">
            <a:avLst/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251520" y="1166555"/>
            <a:ext cx="260199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AutoNum type="arabicPeriod"/>
            </a:pPr>
            <a:r>
              <a:rPr lang="ko-KR" altLang="en-US" sz="1000" dirty="0" smtClean="0"/>
              <a:t>쿠폰사용이 정상적으로 이루어 졌다면</a:t>
            </a:r>
            <a:endParaRPr lang="en-US" altLang="ko-KR" sz="1000" dirty="0" smtClean="0"/>
          </a:p>
          <a:p>
            <a:r>
              <a:rPr lang="en-US" altLang="ko-KR" sz="1000" b="1" dirty="0" smtClean="0"/>
              <a:t>[</a:t>
            </a:r>
            <a:r>
              <a:rPr lang="ko-KR" altLang="en-US" sz="1000" b="1" dirty="0" smtClean="0"/>
              <a:t>쿠폰사용하기</a:t>
            </a:r>
            <a:r>
              <a:rPr lang="en-US" altLang="ko-KR" sz="1000" b="1" dirty="0" smtClean="0"/>
              <a:t>]</a:t>
            </a:r>
            <a:r>
              <a:rPr lang="en-US" altLang="ko-KR" sz="1000" dirty="0" smtClean="0"/>
              <a:t> </a:t>
            </a:r>
            <a:r>
              <a:rPr lang="ko-KR" altLang="en-US" sz="1000" dirty="0" smtClean="0"/>
              <a:t>옆에 할인 금액이 </a:t>
            </a:r>
            <a:r>
              <a:rPr lang="ko-KR" altLang="en-US" sz="1000" dirty="0" err="1" smtClean="0"/>
              <a:t>나타납</a:t>
            </a:r>
            <a:endParaRPr lang="en-US" altLang="ko-KR" sz="1000" dirty="0" smtClean="0"/>
          </a:p>
          <a:p>
            <a:r>
              <a:rPr lang="ko-KR" altLang="en-US" sz="1000" dirty="0" err="1" smtClean="0"/>
              <a:t>니다</a:t>
            </a:r>
            <a:r>
              <a:rPr lang="en-US" altLang="ko-KR" sz="1000" dirty="0" smtClean="0"/>
              <a:t>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725" y="1090356"/>
            <a:ext cx="5560770" cy="3338770"/>
          </a:xfrm>
          <a:prstGeom prst="rect">
            <a:avLst/>
          </a:prstGeom>
          <a:noFill/>
          <a:ln w="2540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967314" y="2734217"/>
            <a:ext cx="812123" cy="8121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직사각형 15"/>
          <p:cNvSpPr/>
          <p:nvPr/>
        </p:nvSpPr>
        <p:spPr>
          <a:xfrm>
            <a:off x="4317876" y="3452189"/>
            <a:ext cx="2736304" cy="299070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2257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-13464" y="6407615"/>
            <a:ext cx="6234122" cy="45720"/>
          </a:xfrm>
          <a:prstGeom prst="rect">
            <a:avLst/>
          </a:prstGeom>
          <a:solidFill>
            <a:srgbClr val="0042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6220658" y="6407616"/>
            <a:ext cx="2923342" cy="45719"/>
          </a:xfrm>
          <a:prstGeom prst="rect">
            <a:avLst/>
          </a:prstGeom>
          <a:solidFill>
            <a:srgbClr val="0085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슬라이드 번호 개체 틀 85"/>
          <p:cNvSpPr>
            <a:spLocks noGrp="1"/>
          </p:cNvSpPr>
          <p:nvPr>
            <p:ph type="sldNum" sz="quarter" idx="12"/>
          </p:nvPr>
        </p:nvSpPr>
        <p:spPr>
          <a:xfrm>
            <a:off x="3518520" y="6471493"/>
            <a:ext cx="2133600" cy="365125"/>
          </a:xfrm>
        </p:spPr>
        <p:txBody>
          <a:bodyPr/>
          <a:lstStyle/>
          <a:p>
            <a:fld id="{5A79C9AE-AF68-4747-A3FB-B4547E79A569}" type="slidenum">
              <a:rPr lang="ko-KR" altLang="en-US" smtClean="0"/>
              <a:pPr/>
              <a:t>11</a:t>
            </a:fld>
            <a:endParaRPr lang="ko-KR" altLang="en-US" dirty="0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043608" y="-25062"/>
            <a:ext cx="1224136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en-US" altLang="ko-KR" sz="5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고딕 ExtraBold" pitchFamily="50" charset="-127"/>
                <a:ea typeface="나눔고딕 ExtraBold" pitchFamily="50" charset="-127"/>
              </a:rPr>
              <a:t>10</a:t>
            </a:r>
          </a:p>
        </p:txBody>
      </p:sp>
      <p:cxnSp>
        <p:nvCxnSpPr>
          <p:cNvPr id="9" name="직선 연결선 8"/>
          <p:cNvCxnSpPr/>
          <p:nvPr/>
        </p:nvCxnSpPr>
        <p:spPr>
          <a:xfrm>
            <a:off x="179512" y="98728"/>
            <a:ext cx="266370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179512" y="764704"/>
            <a:ext cx="266370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23528" y="290845"/>
            <a:ext cx="9028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STEP</a:t>
            </a:r>
            <a:endParaRPr lang="ko-KR" altLang="en-US" sz="2500" dirty="0">
              <a:solidFill>
                <a:schemeClr val="tx1">
                  <a:lumMod val="65000"/>
                  <a:lumOff val="3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179512" y="1061121"/>
            <a:ext cx="2663701" cy="5104729"/>
          </a:xfrm>
          <a:prstGeom prst="rect">
            <a:avLst/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251520" y="1166555"/>
            <a:ext cx="25603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1. </a:t>
            </a:r>
            <a:r>
              <a:rPr lang="ko-KR" altLang="en-US" sz="1000" dirty="0" smtClean="0"/>
              <a:t>결제금액을 확인 후 결제를 진행하시면</a:t>
            </a:r>
            <a:endParaRPr lang="en-US" altLang="ko-KR" sz="1000" dirty="0" smtClean="0"/>
          </a:p>
          <a:p>
            <a:r>
              <a:rPr lang="ko-KR" altLang="en-US" sz="1000" dirty="0" smtClean="0"/>
              <a:t>됩니다</a:t>
            </a:r>
            <a:r>
              <a:rPr lang="en-US" altLang="ko-KR" sz="1000" dirty="0" smtClean="0"/>
              <a:t>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251" y="1086247"/>
            <a:ext cx="5579758" cy="3866753"/>
          </a:xfrm>
          <a:prstGeom prst="rect">
            <a:avLst/>
          </a:prstGeom>
          <a:noFill/>
          <a:ln w="2540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6" name="직사각형 15"/>
          <p:cNvSpPr/>
          <p:nvPr/>
        </p:nvSpPr>
        <p:spPr>
          <a:xfrm>
            <a:off x="4255393" y="3246884"/>
            <a:ext cx="2212082" cy="715516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386087" y="2521471"/>
            <a:ext cx="812123" cy="8121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2364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089696"/>
            <a:ext cx="5579303" cy="5040559"/>
          </a:xfrm>
          <a:prstGeom prst="rect">
            <a:avLst/>
          </a:prstGeom>
          <a:noFill/>
          <a:ln w="2540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-13464" y="6407615"/>
            <a:ext cx="6234122" cy="45720"/>
          </a:xfrm>
          <a:prstGeom prst="rect">
            <a:avLst/>
          </a:prstGeom>
          <a:solidFill>
            <a:srgbClr val="0042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6220658" y="6407616"/>
            <a:ext cx="2923342" cy="45719"/>
          </a:xfrm>
          <a:prstGeom prst="rect">
            <a:avLst/>
          </a:prstGeom>
          <a:solidFill>
            <a:srgbClr val="0085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슬라이드 번호 개체 틀 85"/>
          <p:cNvSpPr>
            <a:spLocks noGrp="1"/>
          </p:cNvSpPr>
          <p:nvPr>
            <p:ph type="sldNum" sz="quarter" idx="12"/>
          </p:nvPr>
        </p:nvSpPr>
        <p:spPr>
          <a:xfrm>
            <a:off x="3518520" y="6471493"/>
            <a:ext cx="2133600" cy="365125"/>
          </a:xfrm>
        </p:spPr>
        <p:txBody>
          <a:bodyPr/>
          <a:lstStyle/>
          <a:p>
            <a:fld id="{5A79C9AE-AF68-4747-A3FB-B4547E79A569}" type="slidenum">
              <a:rPr lang="ko-KR" altLang="en-US" smtClean="0"/>
              <a:pPr/>
              <a:t>2</a:t>
            </a:fld>
            <a:endParaRPr lang="ko-KR" altLang="en-US" dirty="0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043608" y="-25062"/>
            <a:ext cx="576064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en-US" altLang="ko-KR" sz="5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고딕 ExtraBold" pitchFamily="50" charset="-127"/>
                <a:ea typeface="나눔고딕 ExtraBold" pitchFamily="50" charset="-127"/>
              </a:rPr>
              <a:t>1</a:t>
            </a:r>
          </a:p>
        </p:txBody>
      </p:sp>
      <p:cxnSp>
        <p:nvCxnSpPr>
          <p:cNvPr id="9" name="직선 연결선 8"/>
          <p:cNvCxnSpPr/>
          <p:nvPr/>
        </p:nvCxnSpPr>
        <p:spPr>
          <a:xfrm>
            <a:off x="179512" y="98728"/>
            <a:ext cx="266370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179512" y="764704"/>
            <a:ext cx="266370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23528" y="290845"/>
            <a:ext cx="9028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STEP</a:t>
            </a:r>
            <a:endParaRPr lang="ko-KR" altLang="en-US" sz="2500" dirty="0">
              <a:solidFill>
                <a:schemeClr val="tx1">
                  <a:lumMod val="65000"/>
                  <a:lumOff val="3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179512" y="1061121"/>
            <a:ext cx="2663701" cy="5104729"/>
          </a:xfrm>
          <a:prstGeom prst="rect">
            <a:avLst/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251520" y="1166555"/>
            <a:ext cx="24705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1. </a:t>
            </a:r>
            <a:r>
              <a:rPr lang="ko-KR" altLang="en-US" sz="1000" dirty="0" smtClean="0"/>
              <a:t>한국스마트교육개발원 홈페이지 방문</a:t>
            </a:r>
            <a:endParaRPr lang="en-US" altLang="ko-KR" sz="1000" dirty="0" smtClean="0"/>
          </a:p>
        </p:txBody>
      </p:sp>
      <p:sp>
        <p:nvSpPr>
          <p:cNvPr id="22" name="직사각형 21"/>
          <p:cNvSpPr/>
          <p:nvPr/>
        </p:nvSpPr>
        <p:spPr>
          <a:xfrm>
            <a:off x="520500" y="1430863"/>
            <a:ext cx="1512168" cy="21602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525826" y="1412776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b="1" dirty="0">
                <a:solidFill>
                  <a:schemeClr val="bg1"/>
                </a:solidFill>
              </a:rPr>
              <a:t> http://kadmin.or.kr</a:t>
            </a:r>
            <a:endParaRPr lang="ko-KR" altLang="en-US" sz="10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1520" y="1814627"/>
            <a:ext cx="260680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2. </a:t>
            </a:r>
            <a:r>
              <a:rPr lang="ko-KR" altLang="en-US" sz="1000" dirty="0" smtClean="0"/>
              <a:t>회원가입이 되어있지 않다면 </a:t>
            </a:r>
            <a:r>
              <a:rPr lang="en-US" altLang="ko-KR" sz="1000" b="1" dirty="0" smtClean="0"/>
              <a:t>[</a:t>
            </a:r>
            <a:r>
              <a:rPr lang="ko-KR" altLang="en-US" sz="1000" b="1" dirty="0" smtClean="0"/>
              <a:t>아직 회원</a:t>
            </a:r>
            <a:endParaRPr lang="en-US" altLang="ko-KR" sz="1000" b="1" dirty="0" smtClean="0"/>
          </a:p>
          <a:p>
            <a:r>
              <a:rPr lang="ko-KR" altLang="en-US" sz="1000" b="1" dirty="0" smtClean="0"/>
              <a:t>이 아니신가요 </a:t>
            </a:r>
            <a:r>
              <a:rPr lang="en-US" altLang="ko-KR" sz="1000" b="1" dirty="0" smtClean="0"/>
              <a:t>?]</a:t>
            </a:r>
            <a:r>
              <a:rPr lang="en-US" altLang="ko-KR" sz="1000" dirty="0" smtClean="0"/>
              <a:t> </a:t>
            </a:r>
            <a:r>
              <a:rPr lang="ko-KR" altLang="en-US" sz="1000" dirty="0" smtClean="0"/>
              <a:t>를 클릭하여 회원가입을</a:t>
            </a:r>
            <a:endParaRPr lang="en-US" altLang="ko-KR" sz="1000" dirty="0" smtClean="0"/>
          </a:p>
          <a:p>
            <a:r>
              <a:rPr lang="ko-KR" altLang="en-US" sz="1000" dirty="0" smtClean="0"/>
              <a:t>진행합니다</a:t>
            </a:r>
            <a:r>
              <a:rPr lang="en-US" altLang="ko-KR" sz="1000" dirty="0" smtClean="0"/>
              <a:t>.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3065497" y="4772769"/>
            <a:ext cx="1324387" cy="1080120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6" name="그림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283968" y="4057649"/>
            <a:ext cx="812123" cy="8121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1401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-13464" y="6407615"/>
            <a:ext cx="6234122" cy="45720"/>
          </a:xfrm>
          <a:prstGeom prst="rect">
            <a:avLst/>
          </a:prstGeom>
          <a:solidFill>
            <a:srgbClr val="0042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6220658" y="6407616"/>
            <a:ext cx="2923342" cy="45719"/>
          </a:xfrm>
          <a:prstGeom prst="rect">
            <a:avLst/>
          </a:prstGeom>
          <a:solidFill>
            <a:srgbClr val="0085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슬라이드 번호 개체 틀 85"/>
          <p:cNvSpPr>
            <a:spLocks noGrp="1"/>
          </p:cNvSpPr>
          <p:nvPr>
            <p:ph type="sldNum" sz="quarter" idx="12"/>
          </p:nvPr>
        </p:nvSpPr>
        <p:spPr>
          <a:xfrm>
            <a:off x="3518520" y="6471493"/>
            <a:ext cx="2133600" cy="365125"/>
          </a:xfrm>
        </p:spPr>
        <p:txBody>
          <a:bodyPr/>
          <a:lstStyle/>
          <a:p>
            <a:fld id="{5A79C9AE-AF68-4747-A3FB-B4547E79A569}" type="slidenum">
              <a:rPr lang="ko-KR" altLang="en-US" smtClean="0"/>
              <a:pPr/>
              <a:t>3</a:t>
            </a:fld>
            <a:endParaRPr lang="ko-KR" altLang="en-US" dirty="0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043608" y="-25062"/>
            <a:ext cx="576064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en-US" altLang="ko-KR" sz="5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고딕 ExtraBold" pitchFamily="50" charset="-127"/>
                <a:ea typeface="나눔고딕 ExtraBold" pitchFamily="50" charset="-127"/>
              </a:rPr>
              <a:t>2</a:t>
            </a:r>
          </a:p>
        </p:txBody>
      </p:sp>
      <p:cxnSp>
        <p:nvCxnSpPr>
          <p:cNvPr id="9" name="직선 연결선 8"/>
          <p:cNvCxnSpPr/>
          <p:nvPr/>
        </p:nvCxnSpPr>
        <p:spPr>
          <a:xfrm>
            <a:off x="179512" y="98728"/>
            <a:ext cx="266370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179512" y="764704"/>
            <a:ext cx="266370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23528" y="290845"/>
            <a:ext cx="9028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STEP</a:t>
            </a:r>
            <a:endParaRPr lang="ko-KR" altLang="en-US" sz="2500" dirty="0">
              <a:solidFill>
                <a:schemeClr val="tx1">
                  <a:lumMod val="65000"/>
                  <a:lumOff val="3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179512" y="1061121"/>
            <a:ext cx="2663701" cy="5104729"/>
          </a:xfrm>
          <a:prstGeom prst="rect">
            <a:avLst/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251520" y="1166555"/>
            <a:ext cx="25154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1. </a:t>
            </a:r>
            <a:r>
              <a:rPr lang="ko-KR" altLang="en-US" sz="1000" dirty="0" smtClean="0"/>
              <a:t>회원가입 약관 및 개인정보보호정책에</a:t>
            </a:r>
            <a:endParaRPr lang="en-US" altLang="ko-KR" sz="1000" dirty="0" smtClean="0"/>
          </a:p>
          <a:p>
            <a:r>
              <a:rPr lang="ko-KR" altLang="en-US" sz="1000" dirty="0" smtClean="0"/>
              <a:t>동의하신 후 </a:t>
            </a:r>
            <a:r>
              <a:rPr lang="en-US" altLang="ko-KR" sz="1000" dirty="0" smtClean="0"/>
              <a:t>[</a:t>
            </a:r>
            <a:r>
              <a:rPr lang="ko-KR" altLang="en-US" sz="1000" dirty="0" smtClean="0"/>
              <a:t>확인</a:t>
            </a:r>
            <a:r>
              <a:rPr lang="en-US" altLang="ko-KR" sz="1000" dirty="0" smtClean="0"/>
              <a:t>] </a:t>
            </a:r>
            <a:r>
              <a:rPr lang="ko-KR" altLang="en-US" sz="1000" dirty="0" smtClean="0"/>
              <a:t>버튼을 클릭합니다</a:t>
            </a:r>
            <a:r>
              <a:rPr lang="en-US" altLang="ko-KR" sz="1000" dirty="0" smtClean="0"/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1573" y="1083138"/>
            <a:ext cx="5574334" cy="3930038"/>
          </a:xfrm>
          <a:prstGeom prst="rect">
            <a:avLst/>
          </a:prstGeom>
          <a:noFill/>
          <a:ln w="2540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4" name="직사각형 23"/>
          <p:cNvSpPr/>
          <p:nvPr/>
        </p:nvSpPr>
        <p:spPr>
          <a:xfrm>
            <a:off x="5865359" y="4744194"/>
            <a:ext cx="924031" cy="384423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6" name="그림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694140" y="4024114"/>
            <a:ext cx="812123" cy="8121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2061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-13464" y="6407615"/>
            <a:ext cx="6234122" cy="45720"/>
          </a:xfrm>
          <a:prstGeom prst="rect">
            <a:avLst/>
          </a:prstGeom>
          <a:solidFill>
            <a:srgbClr val="0042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6220658" y="6407616"/>
            <a:ext cx="2923342" cy="45719"/>
          </a:xfrm>
          <a:prstGeom prst="rect">
            <a:avLst/>
          </a:prstGeom>
          <a:solidFill>
            <a:srgbClr val="0085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슬라이드 번호 개체 틀 85"/>
          <p:cNvSpPr>
            <a:spLocks noGrp="1"/>
          </p:cNvSpPr>
          <p:nvPr>
            <p:ph type="sldNum" sz="quarter" idx="12"/>
          </p:nvPr>
        </p:nvSpPr>
        <p:spPr>
          <a:xfrm>
            <a:off x="3518520" y="6471493"/>
            <a:ext cx="2133600" cy="365125"/>
          </a:xfrm>
        </p:spPr>
        <p:txBody>
          <a:bodyPr/>
          <a:lstStyle/>
          <a:p>
            <a:fld id="{5A79C9AE-AF68-4747-A3FB-B4547E79A569}" type="slidenum">
              <a:rPr lang="ko-KR" altLang="en-US" smtClean="0"/>
              <a:pPr/>
              <a:t>4</a:t>
            </a:fld>
            <a:endParaRPr lang="ko-KR" altLang="en-US" dirty="0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043608" y="-25062"/>
            <a:ext cx="576064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en-US" altLang="ko-KR" sz="5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고딕 ExtraBold" pitchFamily="50" charset="-127"/>
                <a:ea typeface="나눔고딕 ExtraBold" pitchFamily="50" charset="-127"/>
              </a:rPr>
              <a:t>3</a:t>
            </a:r>
          </a:p>
        </p:txBody>
      </p:sp>
      <p:cxnSp>
        <p:nvCxnSpPr>
          <p:cNvPr id="9" name="직선 연결선 8"/>
          <p:cNvCxnSpPr/>
          <p:nvPr/>
        </p:nvCxnSpPr>
        <p:spPr>
          <a:xfrm>
            <a:off x="179512" y="98728"/>
            <a:ext cx="266370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179512" y="764704"/>
            <a:ext cx="266370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23528" y="290845"/>
            <a:ext cx="9028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STEP</a:t>
            </a:r>
            <a:endParaRPr lang="ko-KR" altLang="en-US" sz="2500" dirty="0">
              <a:solidFill>
                <a:schemeClr val="tx1">
                  <a:lumMod val="65000"/>
                  <a:lumOff val="3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179512" y="1061121"/>
            <a:ext cx="2663701" cy="5104729"/>
          </a:xfrm>
          <a:prstGeom prst="rect">
            <a:avLst/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251520" y="1166555"/>
            <a:ext cx="263565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1. </a:t>
            </a:r>
            <a:r>
              <a:rPr lang="ko-KR" altLang="en-US" sz="1000" dirty="0" smtClean="0"/>
              <a:t>회원 가입 내용 작성시 </a:t>
            </a:r>
            <a:r>
              <a:rPr lang="en-US" altLang="ko-KR" sz="1000" b="1" dirty="0" smtClean="0">
                <a:solidFill>
                  <a:srgbClr val="FF0000"/>
                </a:solidFill>
              </a:rPr>
              <a:t>[</a:t>
            </a:r>
            <a:r>
              <a:rPr lang="ko-KR" altLang="en-US" sz="1000" b="1" dirty="0" smtClean="0">
                <a:solidFill>
                  <a:srgbClr val="FF0000"/>
                </a:solidFill>
              </a:rPr>
              <a:t>추천인 또는</a:t>
            </a:r>
            <a:endParaRPr lang="en-US" altLang="ko-KR" sz="1000" b="1" dirty="0" smtClean="0">
              <a:solidFill>
                <a:srgbClr val="FF0000"/>
              </a:solidFill>
            </a:endParaRPr>
          </a:p>
          <a:p>
            <a:r>
              <a:rPr lang="ko-KR" altLang="en-US" sz="1000" b="1" dirty="0" smtClean="0">
                <a:solidFill>
                  <a:srgbClr val="FF0000"/>
                </a:solidFill>
              </a:rPr>
              <a:t>소속 학교</a:t>
            </a:r>
            <a:r>
              <a:rPr lang="en-US" altLang="ko-KR" sz="1000" b="1" dirty="0" smtClean="0">
                <a:solidFill>
                  <a:srgbClr val="FF0000"/>
                </a:solidFill>
              </a:rPr>
              <a:t>]</a:t>
            </a:r>
            <a:r>
              <a:rPr lang="ko-KR" altLang="en-US" sz="1000" dirty="0" err="1" smtClean="0"/>
              <a:t>란에</a:t>
            </a:r>
            <a:r>
              <a:rPr lang="ko-KR" altLang="en-US" sz="1000" dirty="0" smtClean="0"/>
              <a:t> 정확한 추천인 혹은 학교명</a:t>
            </a:r>
            <a:endParaRPr lang="en-US" altLang="ko-KR" sz="1000" dirty="0" smtClean="0"/>
          </a:p>
          <a:p>
            <a:r>
              <a:rPr lang="ko-KR" altLang="en-US" sz="1000" dirty="0" smtClean="0"/>
              <a:t>을 기재해야 합니다</a:t>
            </a:r>
            <a:r>
              <a:rPr lang="en-US" altLang="ko-KR" sz="1000" dirty="0" smtClean="0"/>
              <a:t>.</a:t>
            </a:r>
          </a:p>
          <a:p>
            <a:endParaRPr lang="en-US" altLang="ko-KR" sz="1000" dirty="0" smtClean="0"/>
          </a:p>
          <a:p>
            <a:r>
              <a:rPr lang="ko-KR" altLang="en-US" sz="1000" dirty="0" smtClean="0"/>
              <a:t>쿠폰은 </a:t>
            </a:r>
            <a:r>
              <a:rPr lang="en-US" altLang="ko-KR" sz="1000" b="1" dirty="0" smtClean="0"/>
              <a:t>[</a:t>
            </a:r>
            <a:r>
              <a:rPr lang="ko-KR" altLang="en-US" sz="1000" b="1" dirty="0" smtClean="0"/>
              <a:t>추천인 또는 소속학교</a:t>
            </a:r>
            <a:r>
              <a:rPr lang="en-US" altLang="ko-KR" sz="1000" b="1" dirty="0" smtClean="0"/>
              <a:t>]</a:t>
            </a:r>
            <a:r>
              <a:rPr lang="ko-KR" altLang="en-US" sz="1000" dirty="0" smtClean="0"/>
              <a:t>에 기재된</a:t>
            </a:r>
            <a:endParaRPr lang="en-US" altLang="ko-KR" sz="1000" dirty="0" smtClean="0"/>
          </a:p>
          <a:p>
            <a:r>
              <a:rPr lang="ko-KR" altLang="en-US" sz="1000" dirty="0" smtClean="0"/>
              <a:t>사항에 따라 발급되고 있으니</a:t>
            </a:r>
            <a:r>
              <a:rPr lang="en-US" altLang="ko-KR" sz="1000" dirty="0"/>
              <a:t> </a:t>
            </a:r>
            <a:r>
              <a:rPr lang="ko-KR" altLang="en-US" sz="1000" dirty="0" smtClean="0"/>
              <a:t>이 점</a:t>
            </a:r>
            <a:r>
              <a:rPr lang="en-US" altLang="ko-KR" sz="1000" dirty="0"/>
              <a:t> </a:t>
            </a:r>
            <a:r>
              <a:rPr lang="ko-KR" altLang="en-US" sz="1000" dirty="0" smtClean="0"/>
              <a:t>유의해</a:t>
            </a:r>
            <a:endParaRPr lang="en-US" altLang="ko-KR" sz="1000" dirty="0" smtClean="0"/>
          </a:p>
          <a:p>
            <a:r>
              <a:rPr lang="ko-KR" altLang="en-US" sz="1000" dirty="0" smtClean="0"/>
              <a:t>주시기 바랍니다</a:t>
            </a:r>
            <a:r>
              <a:rPr lang="en-US" altLang="ko-KR" sz="1000" dirty="0" smtClean="0"/>
              <a:t>.</a:t>
            </a:r>
          </a:p>
        </p:txBody>
      </p:sp>
      <p:pic>
        <p:nvPicPr>
          <p:cNvPr id="26" name="그림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864333" y="4057036"/>
            <a:ext cx="812123" cy="8121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2207" y="1078572"/>
            <a:ext cx="3836268" cy="5058351"/>
          </a:xfrm>
          <a:prstGeom prst="rect">
            <a:avLst/>
          </a:prstGeom>
          <a:noFill/>
          <a:ln w="2540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941168"/>
            <a:ext cx="3981450" cy="51435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4" name="직사각형 23"/>
          <p:cNvSpPr/>
          <p:nvPr/>
        </p:nvSpPr>
        <p:spPr>
          <a:xfrm>
            <a:off x="3956825" y="4815787"/>
            <a:ext cx="4196525" cy="744878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743058" y="3491029"/>
            <a:ext cx="15317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b="1" dirty="0" smtClean="0">
                <a:solidFill>
                  <a:schemeClr val="bg1"/>
                </a:solidFill>
              </a:rPr>
              <a:t>12page </a:t>
            </a:r>
            <a:r>
              <a:rPr lang="ko-KR" altLang="en-US" b="1" dirty="0" smtClean="0">
                <a:solidFill>
                  <a:schemeClr val="bg1"/>
                </a:solidFill>
              </a:rPr>
              <a:t>참조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6378" y="3074293"/>
            <a:ext cx="17395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 dirty="0" smtClean="0"/>
              <a:t>추천인 또는 소속학교  </a:t>
            </a:r>
            <a:r>
              <a:rPr lang="en-US" altLang="ko-KR" sz="1100" b="1" dirty="0" smtClean="0"/>
              <a:t>: </a:t>
            </a:r>
            <a:endParaRPr lang="ko-KR" altLang="en-US" sz="11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289874" y="3717032"/>
            <a:ext cx="2577950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 dirty="0" smtClean="0">
                <a:solidFill>
                  <a:srgbClr val="FF0000"/>
                </a:solidFill>
              </a:rPr>
              <a:t>주의사항 </a:t>
            </a:r>
            <a:r>
              <a:rPr lang="en-US" altLang="ko-KR" sz="1100" b="1" dirty="0" smtClean="0">
                <a:solidFill>
                  <a:srgbClr val="FF0000"/>
                </a:solidFill>
              </a:rPr>
              <a:t>:</a:t>
            </a:r>
          </a:p>
          <a:p>
            <a:endParaRPr lang="en-US" altLang="ko-KR" sz="1100" b="1" dirty="0" smtClean="0">
              <a:solidFill>
                <a:srgbClr val="FF0000"/>
              </a:solidFill>
            </a:endParaRPr>
          </a:p>
          <a:p>
            <a:r>
              <a:rPr lang="ko-KR" altLang="en-US" sz="1100" b="1" dirty="0" smtClean="0">
                <a:solidFill>
                  <a:srgbClr val="FF0000"/>
                </a:solidFill>
              </a:rPr>
              <a:t>반드시 해당 </a:t>
            </a:r>
            <a:r>
              <a:rPr lang="ko-KR" altLang="en-US" sz="1100" b="1" dirty="0" smtClean="0">
                <a:solidFill>
                  <a:srgbClr val="FF0000"/>
                </a:solidFill>
              </a:rPr>
              <a:t>소속학교명을 </a:t>
            </a:r>
            <a:endParaRPr lang="en-US" altLang="ko-KR" sz="1100" b="1" dirty="0" smtClean="0">
              <a:solidFill>
                <a:srgbClr val="FF0000"/>
              </a:solidFill>
            </a:endParaRPr>
          </a:p>
          <a:p>
            <a:endParaRPr lang="en-US" altLang="ko-KR" sz="1100" b="1" dirty="0">
              <a:solidFill>
                <a:srgbClr val="FF0000"/>
              </a:solidFill>
            </a:endParaRPr>
          </a:p>
          <a:p>
            <a:r>
              <a:rPr lang="ko-KR" altLang="en-US" sz="1100" b="1" dirty="0" smtClean="0">
                <a:solidFill>
                  <a:srgbClr val="FF0000"/>
                </a:solidFill>
              </a:rPr>
              <a:t>입력하여야만 할인쿠폰이 발행됩니다</a:t>
            </a:r>
            <a:r>
              <a:rPr lang="en-US" altLang="ko-KR" sz="1100" b="1" dirty="0" smtClean="0">
                <a:solidFill>
                  <a:srgbClr val="FF0000"/>
                </a:solidFill>
              </a:rPr>
              <a:t>.</a:t>
            </a:r>
            <a:endParaRPr lang="ko-KR" altLang="en-US" sz="11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868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-13464" y="6407615"/>
            <a:ext cx="6234122" cy="45720"/>
          </a:xfrm>
          <a:prstGeom prst="rect">
            <a:avLst/>
          </a:prstGeom>
          <a:solidFill>
            <a:srgbClr val="0042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6220658" y="6407616"/>
            <a:ext cx="2923342" cy="45719"/>
          </a:xfrm>
          <a:prstGeom prst="rect">
            <a:avLst/>
          </a:prstGeom>
          <a:solidFill>
            <a:srgbClr val="0085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슬라이드 번호 개체 틀 85"/>
          <p:cNvSpPr>
            <a:spLocks noGrp="1"/>
          </p:cNvSpPr>
          <p:nvPr>
            <p:ph type="sldNum" sz="quarter" idx="12"/>
          </p:nvPr>
        </p:nvSpPr>
        <p:spPr>
          <a:xfrm>
            <a:off x="3518520" y="6471493"/>
            <a:ext cx="2133600" cy="365125"/>
          </a:xfrm>
        </p:spPr>
        <p:txBody>
          <a:bodyPr/>
          <a:lstStyle/>
          <a:p>
            <a:fld id="{5A79C9AE-AF68-4747-A3FB-B4547E79A569}" type="slidenum">
              <a:rPr lang="ko-KR" altLang="en-US" smtClean="0"/>
              <a:pPr/>
              <a:t>5</a:t>
            </a:fld>
            <a:endParaRPr lang="ko-KR" altLang="en-US" dirty="0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043608" y="-25062"/>
            <a:ext cx="576064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en-US" altLang="ko-KR" sz="5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고딕 ExtraBold" pitchFamily="50" charset="-127"/>
                <a:ea typeface="나눔고딕 ExtraBold" pitchFamily="50" charset="-127"/>
              </a:rPr>
              <a:t>4</a:t>
            </a:r>
          </a:p>
        </p:txBody>
      </p:sp>
      <p:cxnSp>
        <p:nvCxnSpPr>
          <p:cNvPr id="9" name="직선 연결선 8"/>
          <p:cNvCxnSpPr/>
          <p:nvPr/>
        </p:nvCxnSpPr>
        <p:spPr>
          <a:xfrm>
            <a:off x="179512" y="98728"/>
            <a:ext cx="266370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179512" y="764704"/>
            <a:ext cx="266370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23528" y="290845"/>
            <a:ext cx="9028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STEP</a:t>
            </a:r>
            <a:endParaRPr lang="ko-KR" altLang="en-US" sz="2500" dirty="0">
              <a:solidFill>
                <a:schemeClr val="tx1">
                  <a:lumMod val="65000"/>
                  <a:lumOff val="3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179512" y="1061121"/>
            <a:ext cx="2663701" cy="5104729"/>
          </a:xfrm>
          <a:prstGeom prst="rect">
            <a:avLst/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251520" y="1166555"/>
            <a:ext cx="21755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1. </a:t>
            </a:r>
            <a:r>
              <a:rPr lang="ko-KR" altLang="en-US" sz="1000" dirty="0" smtClean="0"/>
              <a:t>회원 가입이 완료되면 로그인 후</a:t>
            </a:r>
            <a:endParaRPr lang="en-US" altLang="ko-KR" sz="1000" dirty="0" smtClean="0"/>
          </a:p>
          <a:p>
            <a:r>
              <a:rPr lang="en-US" altLang="ko-KR" sz="1000" b="1" dirty="0" smtClean="0"/>
              <a:t>[</a:t>
            </a:r>
            <a:r>
              <a:rPr lang="ko-KR" altLang="en-US" sz="1000" b="1" dirty="0" smtClean="0"/>
              <a:t>강의신청</a:t>
            </a:r>
            <a:r>
              <a:rPr lang="en-US" altLang="ko-KR" sz="1000" b="1" dirty="0" smtClean="0"/>
              <a:t>]</a:t>
            </a:r>
            <a:r>
              <a:rPr lang="en-US" altLang="ko-KR" sz="1000" dirty="0" smtClean="0"/>
              <a:t> </a:t>
            </a:r>
            <a:r>
              <a:rPr lang="ko-KR" altLang="en-US" sz="1000" dirty="0" smtClean="0"/>
              <a:t>버튼을 클릭합니다</a:t>
            </a:r>
            <a:r>
              <a:rPr lang="en-US" altLang="ko-KR" sz="1000" dirty="0" smtClean="0"/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2207" y="1089696"/>
            <a:ext cx="3036168" cy="5046362"/>
          </a:xfrm>
          <a:prstGeom prst="rect">
            <a:avLst/>
          </a:prstGeom>
          <a:noFill/>
          <a:ln w="2540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4" name="직사각형 23"/>
          <p:cNvSpPr/>
          <p:nvPr/>
        </p:nvSpPr>
        <p:spPr>
          <a:xfrm>
            <a:off x="3008769" y="4896020"/>
            <a:ext cx="1648114" cy="1322242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6" name="그림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578589" y="4195101"/>
            <a:ext cx="812123" cy="8121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직사각형 15"/>
          <p:cNvSpPr/>
          <p:nvPr/>
        </p:nvSpPr>
        <p:spPr>
          <a:xfrm>
            <a:off x="4666408" y="1287810"/>
            <a:ext cx="707205" cy="576064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257237" y="571573"/>
            <a:ext cx="812123" cy="8121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5854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-13464" y="6407615"/>
            <a:ext cx="6234122" cy="45720"/>
          </a:xfrm>
          <a:prstGeom prst="rect">
            <a:avLst/>
          </a:prstGeom>
          <a:solidFill>
            <a:srgbClr val="0042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6220658" y="6407616"/>
            <a:ext cx="2923342" cy="45719"/>
          </a:xfrm>
          <a:prstGeom prst="rect">
            <a:avLst/>
          </a:prstGeom>
          <a:solidFill>
            <a:srgbClr val="0085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슬라이드 번호 개체 틀 85"/>
          <p:cNvSpPr>
            <a:spLocks noGrp="1"/>
          </p:cNvSpPr>
          <p:nvPr>
            <p:ph type="sldNum" sz="quarter" idx="12"/>
          </p:nvPr>
        </p:nvSpPr>
        <p:spPr>
          <a:xfrm>
            <a:off x="3518520" y="6471493"/>
            <a:ext cx="2133600" cy="365125"/>
          </a:xfrm>
        </p:spPr>
        <p:txBody>
          <a:bodyPr/>
          <a:lstStyle/>
          <a:p>
            <a:fld id="{5A79C9AE-AF68-4747-A3FB-B4547E79A569}" type="slidenum">
              <a:rPr lang="ko-KR" altLang="en-US" smtClean="0"/>
              <a:pPr/>
              <a:t>6</a:t>
            </a:fld>
            <a:endParaRPr lang="ko-KR" altLang="en-US" dirty="0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043608" y="-25062"/>
            <a:ext cx="576064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en-US" altLang="ko-KR" sz="5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고딕 ExtraBold" pitchFamily="50" charset="-127"/>
                <a:ea typeface="나눔고딕 ExtraBold" pitchFamily="50" charset="-127"/>
              </a:rPr>
              <a:t>5</a:t>
            </a:r>
          </a:p>
        </p:txBody>
      </p:sp>
      <p:cxnSp>
        <p:nvCxnSpPr>
          <p:cNvPr id="9" name="직선 연결선 8"/>
          <p:cNvCxnSpPr/>
          <p:nvPr/>
        </p:nvCxnSpPr>
        <p:spPr>
          <a:xfrm>
            <a:off x="179512" y="98728"/>
            <a:ext cx="266370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179512" y="764704"/>
            <a:ext cx="266370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23528" y="290845"/>
            <a:ext cx="9028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STEP</a:t>
            </a:r>
            <a:endParaRPr lang="ko-KR" altLang="en-US" sz="2500" dirty="0">
              <a:solidFill>
                <a:schemeClr val="tx1">
                  <a:lumMod val="65000"/>
                  <a:lumOff val="3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179512" y="1061121"/>
            <a:ext cx="2663701" cy="5104729"/>
          </a:xfrm>
          <a:prstGeom prst="rect">
            <a:avLst/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251520" y="1166555"/>
            <a:ext cx="237436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1. </a:t>
            </a:r>
            <a:r>
              <a:rPr lang="ko-KR" altLang="en-US" sz="1000" dirty="0" smtClean="0"/>
              <a:t>패키지 강좌 중</a:t>
            </a:r>
            <a:endParaRPr lang="en-US" altLang="ko-KR" sz="1000" dirty="0" smtClean="0"/>
          </a:p>
          <a:p>
            <a:r>
              <a:rPr lang="ko-KR" altLang="en-US" sz="1000" b="1" dirty="0" smtClean="0">
                <a:solidFill>
                  <a:srgbClr val="FF0000"/>
                </a:solidFill>
              </a:rPr>
              <a:t>행정관리사 </a:t>
            </a:r>
            <a:r>
              <a:rPr lang="en-US" altLang="ko-KR" sz="1000" b="1" dirty="0" smtClean="0">
                <a:solidFill>
                  <a:srgbClr val="FF0000"/>
                </a:solidFill>
              </a:rPr>
              <a:t>3</a:t>
            </a:r>
            <a:r>
              <a:rPr lang="ko-KR" altLang="en-US" sz="1000" b="1" dirty="0" smtClean="0">
                <a:solidFill>
                  <a:srgbClr val="FF0000"/>
                </a:solidFill>
              </a:rPr>
              <a:t>급 패키지 </a:t>
            </a:r>
            <a:r>
              <a:rPr lang="en-US" altLang="ko-KR" sz="1000" b="1" dirty="0" smtClean="0">
                <a:solidFill>
                  <a:srgbClr val="FF0000"/>
                </a:solidFill>
              </a:rPr>
              <a:t>(60% </a:t>
            </a:r>
            <a:r>
              <a:rPr lang="ko-KR" altLang="en-US" sz="1000" b="1" dirty="0" smtClean="0">
                <a:solidFill>
                  <a:srgbClr val="FF0000"/>
                </a:solidFill>
              </a:rPr>
              <a:t>할인</a:t>
            </a:r>
            <a:r>
              <a:rPr lang="en-US" altLang="ko-KR" sz="1000" b="1" dirty="0" smtClean="0">
                <a:solidFill>
                  <a:srgbClr val="FF0000"/>
                </a:solidFill>
              </a:rPr>
              <a:t>)</a:t>
            </a:r>
            <a:r>
              <a:rPr lang="en-US" altLang="ko-KR" sz="1000" dirty="0" smtClean="0"/>
              <a:t> </a:t>
            </a:r>
            <a:r>
              <a:rPr lang="ko-KR" altLang="en-US" sz="1000" dirty="0" smtClean="0"/>
              <a:t>을</a:t>
            </a:r>
            <a:r>
              <a:rPr lang="en-US" altLang="ko-KR" sz="1000" dirty="0" smtClean="0"/>
              <a:t/>
            </a:r>
            <a:br>
              <a:rPr lang="en-US" altLang="ko-KR" sz="1000" dirty="0" smtClean="0"/>
            </a:br>
            <a:r>
              <a:rPr lang="ko-KR" altLang="en-US" sz="1000" dirty="0" smtClean="0"/>
              <a:t>클릭 합니다</a:t>
            </a:r>
            <a:r>
              <a:rPr lang="en-US" altLang="ko-KR" sz="1000" dirty="0" smtClean="0"/>
              <a:t>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872" y="1081311"/>
            <a:ext cx="5557684" cy="3805014"/>
          </a:xfrm>
          <a:prstGeom prst="rect">
            <a:avLst/>
          </a:prstGeom>
          <a:noFill/>
          <a:ln w="2540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880" y="2401555"/>
            <a:ext cx="5874608" cy="955437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6" name="직사각형 15"/>
          <p:cNvSpPr/>
          <p:nvPr/>
        </p:nvSpPr>
        <p:spPr>
          <a:xfrm>
            <a:off x="3256806" y="3016002"/>
            <a:ext cx="5544616" cy="288032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381127" y="2415711"/>
            <a:ext cx="812123" cy="8121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3587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-13464" y="6407615"/>
            <a:ext cx="6234122" cy="45720"/>
          </a:xfrm>
          <a:prstGeom prst="rect">
            <a:avLst/>
          </a:prstGeom>
          <a:solidFill>
            <a:srgbClr val="0042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6220658" y="6407616"/>
            <a:ext cx="2923342" cy="45719"/>
          </a:xfrm>
          <a:prstGeom prst="rect">
            <a:avLst/>
          </a:prstGeom>
          <a:solidFill>
            <a:srgbClr val="0085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슬라이드 번호 개체 틀 85"/>
          <p:cNvSpPr>
            <a:spLocks noGrp="1"/>
          </p:cNvSpPr>
          <p:nvPr>
            <p:ph type="sldNum" sz="quarter" idx="12"/>
          </p:nvPr>
        </p:nvSpPr>
        <p:spPr>
          <a:xfrm>
            <a:off x="3518520" y="6471493"/>
            <a:ext cx="2133600" cy="365125"/>
          </a:xfrm>
        </p:spPr>
        <p:txBody>
          <a:bodyPr/>
          <a:lstStyle/>
          <a:p>
            <a:fld id="{5A79C9AE-AF68-4747-A3FB-B4547E79A569}" type="slidenum">
              <a:rPr lang="ko-KR" altLang="en-US" smtClean="0"/>
              <a:pPr/>
              <a:t>7</a:t>
            </a:fld>
            <a:endParaRPr lang="ko-KR" altLang="en-US" dirty="0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043608" y="-25062"/>
            <a:ext cx="576064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en-US" altLang="ko-KR" sz="5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고딕 ExtraBold" pitchFamily="50" charset="-127"/>
                <a:ea typeface="나눔고딕 ExtraBold" pitchFamily="50" charset="-127"/>
              </a:rPr>
              <a:t>6</a:t>
            </a:r>
          </a:p>
        </p:txBody>
      </p:sp>
      <p:cxnSp>
        <p:nvCxnSpPr>
          <p:cNvPr id="9" name="직선 연결선 8"/>
          <p:cNvCxnSpPr/>
          <p:nvPr/>
        </p:nvCxnSpPr>
        <p:spPr>
          <a:xfrm>
            <a:off x="179512" y="98728"/>
            <a:ext cx="266370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179512" y="764704"/>
            <a:ext cx="266370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23528" y="290845"/>
            <a:ext cx="9028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STEP</a:t>
            </a:r>
            <a:endParaRPr lang="ko-KR" altLang="en-US" sz="2500" dirty="0">
              <a:solidFill>
                <a:schemeClr val="tx1">
                  <a:lumMod val="65000"/>
                  <a:lumOff val="3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179512" y="1061121"/>
            <a:ext cx="2663701" cy="5104729"/>
          </a:xfrm>
          <a:prstGeom prst="rect">
            <a:avLst/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251520" y="1166555"/>
            <a:ext cx="24240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1. </a:t>
            </a:r>
            <a:r>
              <a:rPr lang="ko-KR" altLang="en-US" sz="1000" b="1" dirty="0" smtClean="0">
                <a:solidFill>
                  <a:srgbClr val="FF0000"/>
                </a:solidFill>
              </a:rPr>
              <a:t>패키지 수강신청</a:t>
            </a:r>
            <a:r>
              <a:rPr lang="ko-KR" altLang="en-US" sz="1000" dirty="0" smtClean="0"/>
              <a:t> 버튼을 클릭합니다</a:t>
            </a:r>
            <a:r>
              <a:rPr lang="en-US" altLang="ko-KR" sz="1000" dirty="0" smtClean="0"/>
              <a:t>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078" y="1081088"/>
            <a:ext cx="5559132" cy="4881562"/>
          </a:xfrm>
          <a:prstGeom prst="rect">
            <a:avLst/>
          </a:prstGeom>
          <a:noFill/>
          <a:ln w="2540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6" name="직사각형 15"/>
          <p:cNvSpPr/>
          <p:nvPr/>
        </p:nvSpPr>
        <p:spPr>
          <a:xfrm>
            <a:off x="7164288" y="3284984"/>
            <a:ext cx="1376338" cy="504056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44208" y="2564904"/>
            <a:ext cx="812123" cy="8121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8411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-13464" y="6407615"/>
            <a:ext cx="6234122" cy="45720"/>
          </a:xfrm>
          <a:prstGeom prst="rect">
            <a:avLst/>
          </a:prstGeom>
          <a:solidFill>
            <a:srgbClr val="0042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6220658" y="6407616"/>
            <a:ext cx="2923342" cy="45719"/>
          </a:xfrm>
          <a:prstGeom prst="rect">
            <a:avLst/>
          </a:prstGeom>
          <a:solidFill>
            <a:srgbClr val="0085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슬라이드 번호 개체 틀 85"/>
          <p:cNvSpPr>
            <a:spLocks noGrp="1"/>
          </p:cNvSpPr>
          <p:nvPr>
            <p:ph type="sldNum" sz="quarter" idx="12"/>
          </p:nvPr>
        </p:nvSpPr>
        <p:spPr>
          <a:xfrm>
            <a:off x="3518520" y="6471493"/>
            <a:ext cx="2133600" cy="365125"/>
          </a:xfrm>
        </p:spPr>
        <p:txBody>
          <a:bodyPr/>
          <a:lstStyle/>
          <a:p>
            <a:fld id="{5A79C9AE-AF68-4747-A3FB-B4547E79A569}" type="slidenum">
              <a:rPr lang="ko-KR" altLang="en-US" smtClean="0"/>
              <a:pPr/>
              <a:t>8</a:t>
            </a:fld>
            <a:endParaRPr lang="ko-KR" altLang="en-US" dirty="0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043608" y="-25062"/>
            <a:ext cx="576064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en-US" altLang="ko-KR" sz="5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고딕 ExtraBold" pitchFamily="50" charset="-127"/>
                <a:ea typeface="나눔고딕 ExtraBold" pitchFamily="50" charset="-127"/>
              </a:rPr>
              <a:t>7</a:t>
            </a:r>
          </a:p>
        </p:txBody>
      </p:sp>
      <p:cxnSp>
        <p:nvCxnSpPr>
          <p:cNvPr id="9" name="직선 연결선 8"/>
          <p:cNvCxnSpPr/>
          <p:nvPr/>
        </p:nvCxnSpPr>
        <p:spPr>
          <a:xfrm>
            <a:off x="179512" y="98728"/>
            <a:ext cx="266370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179512" y="764704"/>
            <a:ext cx="266370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23528" y="290845"/>
            <a:ext cx="9028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STEP</a:t>
            </a:r>
            <a:endParaRPr lang="ko-KR" altLang="en-US" sz="2500" dirty="0">
              <a:solidFill>
                <a:schemeClr val="tx1">
                  <a:lumMod val="65000"/>
                  <a:lumOff val="3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179512" y="1061121"/>
            <a:ext cx="2663701" cy="5104729"/>
          </a:xfrm>
          <a:prstGeom prst="rect">
            <a:avLst/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251520" y="1166555"/>
            <a:ext cx="19864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1. </a:t>
            </a:r>
            <a:r>
              <a:rPr lang="ko-KR" altLang="en-US" sz="1000" b="1" dirty="0" smtClean="0">
                <a:solidFill>
                  <a:srgbClr val="FF0000"/>
                </a:solidFill>
              </a:rPr>
              <a:t>주문하기</a:t>
            </a:r>
            <a:r>
              <a:rPr lang="ko-KR" altLang="en-US" sz="1000" dirty="0" smtClean="0"/>
              <a:t> 버튼을 클릭합니다</a:t>
            </a:r>
            <a:r>
              <a:rPr lang="en-US" altLang="ko-KR" sz="1000" dirty="0" smtClean="0"/>
              <a:t>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1212" y="1089696"/>
            <a:ext cx="5542212" cy="2767929"/>
          </a:xfrm>
          <a:prstGeom prst="rect">
            <a:avLst/>
          </a:prstGeom>
          <a:noFill/>
          <a:ln w="2540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6" name="직사각형 15"/>
          <p:cNvSpPr/>
          <p:nvPr/>
        </p:nvSpPr>
        <p:spPr>
          <a:xfrm>
            <a:off x="4422651" y="2625874"/>
            <a:ext cx="1209858" cy="443086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555524" y="1907307"/>
            <a:ext cx="812123" cy="8121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6921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-13464" y="6407615"/>
            <a:ext cx="6234122" cy="45720"/>
          </a:xfrm>
          <a:prstGeom prst="rect">
            <a:avLst/>
          </a:prstGeom>
          <a:solidFill>
            <a:srgbClr val="0042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6220658" y="6407616"/>
            <a:ext cx="2923342" cy="45719"/>
          </a:xfrm>
          <a:prstGeom prst="rect">
            <a:avLst/>
          </a:prstGeom>
          <a:solidFill>
            <a:srgbClr val="0085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슬라이드 번호 개체 틀 85"/>
          <p:cNvSpPr>
            <a:spLocks noGrp="1"/>
          </p:cNvSpPr>
          <p:nvPr>
            <p:ph type="sldNum" sz="quarter" idx="12"/>
          </p:nvPr>
        </p:nvSpPr>
        <p:spPr>
          <a:xfrm>
            <a:off x="3518520" y="6471493"/>
            <a:ext cx="2133600" cy="365125"/>
          </a:xfrm>
        </p:spPr>
        <p:txBody>
          <a:bodyPr/>
          <a:lstStyle/>
          <a:p>
            <a:fld id="{5A79C9AE-AF68-4747-A3FB-B4547E79A569}" type="slidenum">
              <a:rPr lang="ko-KR" altLang="en-US" smtClean="0"/>
              <a:pPr/>
              <a:t>9</a:t>
            </a:fld>
            <a:endParaRPr lang="ko-KR" altLang="en-US" dirty="0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043608" y="-25062"/>
            <a:ext cx="576064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/>
            <a:r>
              <a:rPr lang="en-US" altLang="ko-KR" sz="5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고딕 ExtraBold" pitchFamily="50" charset="-127"/>
                <a:ea typeface="나눔고딕 ExtraBold" pitchFamily="50" charset="-127"/>
              </a:rPr>
              <a:t>8</a:t>
            </a:r>
          </a:p>
        </p:txBody>
      </p:sp>
      <p:cxnSp>
        <p:nvCxnSpPr>
          <p:cNvPr id="9" name="직선 연결선 8"/>
          <p:cNvCxnSpPr/>
          <p:nvPr/>
        </p:nvCxnSpPr>
        <p:spPr>
          <a:xfrm>
            <a:off x="179512" y="98728"/>
            <a:ext cx="266370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179512" y="764704"/>
            <a:ext cx="266370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23528" y="290845"/>
            <a:ext cx="9028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STEP</a:t>
            </a:r>
            <a:endParaRPr lang="ko-KR" altLang="en-US" sz="2500" dirty="0">
              <a:solidFill>
                <a:schemeClr val="tx1">
                  <a:lumMod val="65000"/>
                  <a:lumOff val="3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179512" y="1061121"/>
            <a:ext cx="2663701" cy="5104729"/>
          </a:xfrm>
          <a:prstGeom prst="rect">
            <a:avLst/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251520" y="1166555"/>
            <a:ext cx="246413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1. </a:t>
            </a:r>
            <a:r>
              <a:rPr lang="ko-KR" altLang="en-US" sz="1000" dirty="0" smtClean="0"/>
              <a:t>결제정보에서 </a:t>
            </a:r>
            <a:r>
              <a:rPr lang="en-US" altLang="ko-KR" sz="1000" b="1" dirty="0" smtClean="0">
                <a:solidFill>
                  <a:srgbClr val="FF0000"/>
                </a:solidFill>
              </a:rPr>
              <a:t>[</a:t>
            </a:r>
            <a:r>
              <a:rPr lang="ko-KR" altLang="en-US" sz="1000" b="1" dirty="0" smtClean="0">
                <a:solidFill>
                  <a:srgbClr val="FF0000"/>
                </a:solidFill>
              </a:rPr>
              <a:t>쿠폰사용하기</a:t>
            </a:r>
            <a:r>
              <a:rPr lang="en-US" altLang="ko-KR" sz="1000" b="1" dirty="0" smtClean="0">
                <a:solidFill>
                  <a:srgbClr val="FF0000"/>
                </a:solidFill>
              </a:rPr>
              <a:t>]</a:t>
            </a:r>
            <a:r>
              <a:rPr lang="ko-KR" altLang="en-US" sz="1000" b="1" dirty="0" smtClean="0">
                <a:solidFill>
                  <a:srgbClr val="FF0000"/>
                </a:solidFill>
              </a:rPr>
              <a:t>에 </a:t>
            </a:r>
            <a:r>
              <a:rPr lang="en-US" altLang="ko-KR" sz="1000" b="1" dirty="0" smtClean="0">
                <a:solidFill>
                  <a:srgbClr val="FF0000"/>
                </a:solidFill>
              </a:rPr>
              <a:t>V</a:t>
            </a:r>
            <a:r>
              <a:rPr lang="ko-KR" altLang="en-US" sz="1000" b="1" dirty="0" smtClean="0">
                <a:solidFill>
                  <a:srgbClr val="FF0000"/>
                </a:solidFill>
              </a:rPr>
              <a:t>표</a:t>
            </a:r>
            <a:endParaRPr lang="en-US" altLang="ko-KR" sz="1000" b="1" dirty="0" smtClean="0">
              <a:solidFill>
                <a:srgbClr val="FF0000"/>
              </a:solidFill>
            </a:endParaRPr>
          </a:p>
          <a:p>
            <a:r>
              <a:rPr lang="ko-KR" altLang="en-US" sz="1000" b="1" dirty="0" smtClean="0">
                <a:solidFill>
                  <a:srgbClr val="FF0000"/>
                </a:solidFill>
              </a:rPr>
              <a:t>체크</a:t>
            </a:r>
            <a:r>
              <a:rPr lang="ko-KR" altLang="en-US" sz="1000" dirty="0" smtClean="0"/>
              <a:t>를 하면 쿠폰 </a:t>
            </a:r>
            <a:r>
              <a:rPr lang="ko-KR" altLang="en-US" sz="1000" dirty="0" err="1" smtClean="0"/>
              <a:t>사용창이</a:t>
            </a:r>
            <a:r>
              <a:rPr lang="ko-KR" altLang="en-US" sz="1000" dirty="0" smtClean="0"/>
              <a:t> 나타납니다</a:t>
            </a:r>
            <a:r>
              <a:rPr lang="en-US" altLang="ko-KR" sz="1000" dirty="0" smtClean="0"/>
              <a:t>.</a:t>
            </a:r>
          </a:p>
          <a:p>
            <a:endParaRPr lang="en-US" altLang="ko-KR" sz="1000" dirty="0" smtClean="0"/>
          </a:p>
          <a:p>
            <a:r>
              <a:rPr lang="en-US" altLang="ko-KR" sz="1000" dirty="0" smtClean="0"/>
              <a:t>2. </a:t>
            </a:r>
            <a:r>
              <a:rPr lang="ko-KR" altLang="en-US" sz="1000" dirty="0" err="1" smtClean="0"/>
              <a:t>쿠폰창에서</a:t>
            </a:r>
            <a:r>
              <a:rPr lang="ko-KR" altLang="en-US" sz="1000" dirty="0" smtClean="0"/>
              <a:t> </a:t>
            </a:r>
            <a:r>
              <a:rPr lang="en-US" altLang="ko-KR" sz="1000" dirty="0" smtClean="0"/>
              <a:t>[</a:t>
            </a:r>
            <a:r>
              <a:rPr lang="ko-KR" altLang="en-US" sz="1000" dirty="0" smtClean="0"/>
              <a:t>쿠폰사용</a:t>
            </a:r>
            <a:r>
              <a:rPr lang="en-US" altLang="ko-KR" sz="1000" dirty="0" smtClean="0"/>
              <a:t>] </a:t>
            </a:r>
            <a:r>
              <a:rPr lang="ko-KR" altLang="en-US" sz="1000" dirty="0" smtClean="0"/>
              <a:t>버튼을 </a:t>
            </a:r>
            <a:r>
              <a:rPr lang="ko-KR" altLang="en-US" sz="1000" dirty="0" err="1" smtClean="0"/>
              <a:t>클릭합</a:t>
            </a:r>
            <a:endParaRPr lang="en-US" altLang="ko-KR" sz="1000" dirty="0" smtClean="0"/>
          </a:p>
          <a:p>
            <a:r>
              <a:rPr lang="ko-KR" altLang="en-US" sz="1000" dirty="0" err="1" smtClean="0"/>
              <a:t>니다</a:t>
            </a:r>
            <a:r>
              <a:rPr lang="en-US" altLang="ko-KR" sz="1000" dirty="0" smtClean="0"/>
              <a:t>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493" y="1083785"/>
            <a:ext cx="5549007" cy="3337826"/>
          </a:xfrm>
          <a:prstGeom prst="rect">
            <a:avLst/>
          </a:prstGeom>
          <a:noFill/>
          <a:ln w="2540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6" name="직사각형 15"/>
          <p:cNvSpPr/>
          <p:nvPr/>
        </p:nvSpPr>
        <p:spPr>
          <a:xfrm>
            <a:off x="4283968" y="3429000"/>
            <a:ext cx="1512168" cy="299070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652120" y="2708920"/>
            <a:ext cx="812123" cy="8121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495" y="4931958"/>
            <a:ext cx="5549006" cy="729290"/>
          </a:xfrm>
          <a:prstGeom prst="rect">
            <a:avLst/>
          </a:prstGeom>
          <a:noFill/>
          <a:ln w="2540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8" name="직사각형 17"/>
          <p:cNvSpPr/>
          <p:nvPr/>
        </p:nvSpPr>
        <p:spPr>
          <a:xfrm>
            <a:off x="7548711" y="5207876"/>
            <a:ext cx="864096" cy="415272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51155" y="4446380"/>
            <a:ext cx="812123" cy="8121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4182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</TotalTime>
  <Words>219</Words>
  <Application>Microsoft Office PowerPoint</Application>
  <PresentationFormat>화면 슬라이드 쇼(4:3)</PresentationFormat>
  <Paragraphs>70</Paragraphs>
  <Slides>11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7" baseType="lpstr">
      <vt:lpstr>굴림</vt:lpstr>
      <vt:lpstr>Arial</vt:lpstr>
      <vt:lpstr>다음_Regular</vt:lpstr>
      <vt:lpstr>맑은 고딕</vt:lpstr>
      <vt:lpstr>나눔고딕 ExtraBold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R&amp;D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subject>한국스마트교육개발원</dc:subject>
  <dc:creator>Microsoft Corporation</dc:creator>
  <cp:lastModifiedBy>KOAMA3</cp:lastModifiedBy>
  <cp:revision>32</cp:revision>
  <dcterms:created xsi:type="dcterms:W3CDTF">2006-10-05T04:04:58Z</dcterms:created>
  <dcterms:modified xsi:type="dcterms:W3CDTF">2014-09-23T04:39:41Z</dcterms:modified>
</cp:coreProperties>
</file>